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1109" r:id="rId2"/>
    <p:sldId id="1035" r:id="rId3"/>
    <p:sldId id="1110" r:id="rId4"/>
    <p:sldId id="1071" r:id="rId5"/>
    <p:sldId id="1111" r:id="rId6"/>
    <p:sldId id="1112" r:id="rId7"/>
    <p:sldId id="1113" r:id="rId8"/>
    <p:sldId id="1114" r:id="rId9"/>
    <p:sldId id="1115" r:id="rId10"/>
    <p:sldId id="1079" r:id="rId11"/>
    <p:sldId id="1080" r:id="rId12"/>
    <p:sldId id="1121" r:id="rId13"/>
    <p:sldId id="1122" r:id="rId14"/>
    <p:sldId id="1123" r:id="rId15"/>
    <p:sldId id="1124" r:id="rId16"/>
    <p:sldId id="1125" r:id="rId17"/>
    <p:sldId id="1126" r:id="rId18"/>
    <p:sldId id="1116" r:id="rId19"/>
    <p:sldId id="1117" r:id="rId20"/>
    <p:sldId id="1118" r:id="rId21"/>
    <p:sldId id="1119" r:id="rId22"/>
    <p:sldId id="1120" r:id="rId23"/>
    <p:sldId id="1127" r:id="rId24"/>
    <p:sldId id="1128" r:id="rId25"/>
    <p:sldId id="1129" r:id="rId26"/>
    <p:sldId id="1130" r:id="rId27"/>
    <p:sldId id="1074" r:id="rId28"/>
  </p:sldIdLst>
  <p:sldSz cx="9144000" cy="5143500" type="screen16x9"/>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hat CAN" initials="SC" lastIdx="0" clrIdx="0">
    <p:extLst>
      <p:ext uri="{19B8F6BF-5375-455C-9EA6-DF929625EA0E}">
        <p15:presenceInfo xmlns:p15="http://schemas.microsoft.com/office/powerpoint/2012/main" userId="S-1-5-21-2808130818-945942442-2116364197-4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86"/>
    <a:srgbClr val="067289"/>
    <a:srgbClr val="86898A"/>
    <a:srgbClr val="0F3D48"/>
    <a:srgbClr val="10404C"/>
    <a:srgbClr val="144A58"/>
    <a:srgbClr val="38B6FF"/>
    <a:srgbClr val="254061"/>
    <a:srgbClr val="6B94ED"/>
    <a:srgbClr val="F2E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C483B-CA6B-44FB-B598-146E75F00901}" v="118" dt="2021-08-30T20:15:36.83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85151" autoAdjust="0"/>
  </p:normalViewPr>
  <p:slideViewPr>
    <p:cSldViewPr showGuides="1">
      <p:cViewPr varScale="1">
        <p:scale>
          <a:sx n="149" d="100"/>
          <a:sy n="149" d="100"/>
        </p:scale>
        <p:origin x="114" y="120"/>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25" d="100"/>
        <a:sy n="125" d="100"/>
      </p:scale>
      <p:origin x="0" y="0"/>
    </p:cViewPr>
  </p:sorterViewPr>
  <p:notesViewPr>
    <p:cSldViewPr>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10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10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cep Serkan ALKAN" userId="cb3b23b9-099d-405e-9154-2588a5a39eb4" providerId="ADAL" clId="{D11BD484-A89B-4B9F-A1CB-A786F3BD955A}"/>
    <pc:docChg chg="modSld">
      <pc:chgData name="Recep Serkan ALKAN" userId="cb3b23b9-099d-405e-9154-2588a5a39eb4" providerId="ADAL" clId="{D11BD484-A89B-4B9F-A1CB-A786F3BD955A}" dt="2021-08-30T17:53:14.346" v="6" actId="20577"/>
      <pc:docMkLst>
        <pc:docMk/>
      </pc:docMkLst>
      <pc:sldChg chg="modSp mod">
        <pc:chgData name="Recep Serkan ALKAN" userId="cb3b23b9-099d-405e-9154-2588a5a39eb4" providerId="ADAL" clId="{D11BD484-A89B-4B9F-A1CB-A786F3BD955A}" dt="2021-08-30T17:53:14.346" v="6" actId="20577"/>
        <pc:sldMkLst>
          <pc:docMk/>
          <pc:sldMk cId="1872777968" sldId="460"/>
        </pc:sldMkLst>
        <pc:spChg chg="mod">
          <ac:chgData name="Recep Serkan ALKAN" userId="cb3b23b9-099d-405e-9154-2588a5a39eb4" providerId="ADAL" clId="{D11BD484-A89B-4B9F-A1CB-A786F3BD955A}" dt="2021-08-30T17:53:14.346" v="6" actId="20577"/>
          <ac:spMkLst>
            <pc:docMk/>
            <pc:sldMk cId="1872777968" sldId="460"/>
            <ac:spMk id="8" creationId="{00000000-0000-0000-0000-000000000000}"/>
          </ac:spMkLst>
        </pc:spChg>
      </pc:sldChg>
    </pc:docChg>
  </pc:docChgLst>
  <pc:docChgLst>
    <pc:chgData name="Ümran ÖZTÜRK CAN" userId="S::uozturk@bakka.gov.tr::ef43e6ed-991a-47a8-9f2d-892e037b05f0" providerId="AD" clId="Web-{6C342744-9A03-4890-BBB3-2128850C2B4B}"/>
    <pc:docChg chg="addSld delSld modSld">
      <pc:chgData name="Ümran ÖZTÜRK CAN" userId="S::uozturk@bakka.gov.tr::ef43e6ed-991a-47a8-9f2d-892e037b05f0" providerId="AD" clId="Web-{6C342744-9A03-4890-BBB3-2128850C2B4B}" dt="2021-03-30T21:22:21.226" v="268" actId="20577"/>
      <pc:docMkLst>
        <pc:docMk/>
      </pc:docMkLst>
      <pc:sldChg chg="modSp">
        <pc:chgData name="Ümran ÖZTÜRK CAN" userId="S::uozturk@bakka.gov.tr::ef43e6ed-991a-47a8-9f2d-892e037b05f0" providerId="AD" clId="Web-{6C342744-9A03-4890-BBB3-2128850C2B4B}" dt="2021-03-30T20:04:50.015" v="10" actId="20577"/>
        <pc:sldMkLst>
          <pc:docMk/>
          <pc:sldMk cId="2309867936" sldId="713"/>
        </pc:sldMkLst>
        <pc:graphicFrameChg chg="modGraphic">
          <ac:chgData name="Ümran ÖZTÜRK CAN" userId="S::uozturk@bakka.gov.tr::ef43e6ed-991a-47a8-9f2d-892e037b05f0" providerId="AD" clId="Web-{6C342744-9A03-4890-BBB3-2128850C2B4B}" dt="2021-03-30T20:04:50.015" v="10" actId="20577"/>
          <ac:graphicFrameMkLst>
            <pc:docMk/>
            <pc:sldMk cId="2309867936" sldId="713"/>
            <ac:graphicFrameMk id="5" creationId="{00000000-0000-0000-0000-000000000000}"/>
          </ac:graphicFrameMkLst>
        </pc:graphicFrameChg>
      </pc:sldChg>
      <pc:sldChg chg="new del">
        <pc:chgData name="Ümran ÖZTÜRK CAN" userId="S::uozturk@bakka.gov.tr::ef43e6ed-991a-47a8-9f2d-892e037b05f0" providerId="AD" clId="Web-{6C342744-9A03-4890-BBB3-2128850C2B4B}" dt="2021-03-30T20:06:34.532" v="12"/>
        <pc:sldMkLst>
          <pc:docMk/>
          <pc:sldMk cId="726652903" sldId="790"/>
        </pc:sldMkLst>
      </pc:sldChg>
      <pc:sldChg chg="modSp new">
        <pc:chgData name="Ümran ÖZTÜRK CAN" userId="S::uozturk@bakka.gov.tr::ef43e6ed-991a-47a8-9f2d-892e037b05f0" providerId="AD" clId="Web-{6C342744-9A03-4890-BBB3-2128850C2B4B}" dt="2021-03-30T21:21:23.397" v="246" actId="20577"/>
        <pc:sldMkLst>
          <pc:docMk/>
          <pc:sldMk cId="1184172302" sldId="790"/>
        </pc:sldMkLst>
        <pc:spChg chg="mod">
          <ac:chgData name="Ümran ÖZTÜRK CAN" userId="S::uozturk@bakka.gov.tr::ef43e6ed-991a-47a8-9f2d-892e037b05f0" providerId="AD" clId="Web-{6C342744-9A03-4890-BBB3-2128850C2B4B}" dt="2021-03-30T20:07:23.579" v="14" actId="20577"/>
          <ac:spMkLst>
            <pc:docMk/>
            <pc:sldMk cId="1184172302" sldId="790"/>
            <ac:spMk id="2" creationId="{25AF471E-C76F-47FD-BDB6-132FCB403DA4}"/>
          </ac:spMkLst>
        </pc:spChg>
        <pc:spChg chg="mod">
          <ac:chgData name="Ümran ÖZTÜRK CAN" userId="S::uozturk@bakka.gov.tr::ef43e6ed-991a-47a8-9f2d-892e037b05f0" providerId="AD" clId="Web-{6C342744-9A03-4890-BBB3-2128850C2B4B}" dt="2021-03-30T21:21:23.397" v="246" actId="20577"/>
          <ac:spMkLst>
            <pc:docMk/>
            <pc:sldMk cId="1184172302" sldId="790"/>
            <ac:spMk id="3" creationId="{EA2D585C-DBBA-443B-BFBC-27A744820BFE}"/>
          </ac:spMkLst>
        </pc:spChg>
        <pc:spChg chg="mod">
          <ac:chgData name="Ümran ÖZTÜRK CAN" userId="S::uozturk@bakka.gov.tr::ef43e6ed-991a-47a8-9f2d-892e037b05f0" providerId="AD" clId="Web-{6C342744-9A03-4890-BBB3-2128850C2B4B}" dt="2021-03-30T20:07:36.579" v="15" actId="20577"/>
          <ac:spMkLst>
            <pc:docMk/>
            <pc:sldMk cId="1184172302" sldId="790"/>
            <ac:spMk id="4" creationId="{1114899E-7BDE-47CF-A099-A58C9769CA8B}"/>
          </ac:spMkLst>
        </pc:spChg>
        <pc:spChg chg="mod">
          <ac:chgData name="Ümran ÖZTÜRK CAN" userId="S::uozturk@bakka.gov.tr::ef43e6ed-991a-47a8-9f2d-892e037b05f0" providerId="AD" clId="Web-{6C342744-9A03-4890-BBB3-2128850C2B4B}" dt="2021-03-30T20:57:17.838" v="68" actId="20577"/>
          <ac:spMkLst>
            <pc:docMk/>
            <pc:sldMk cId="1184172302" sldId="790"/>
            <ac:spMk id="5" creationId="{3317299F-01AC-42F5-9571-9A94A511400C}"/>
          </ac:spMkLst>
        </pc:spChg>
      </pc:sldChg>
      <pc:sldChg chg="modSp add replId">
        <pc:chgData name="Ümran ÖZTÜRK CAN" userId="S::uozturk@bakka.gov.tr::ef43e6ed-991a-47a8-9f2d-892e037b05f0" providerId="AD" clId="Web-{6C342744-9A03-4890-BBB3-2128850C2B4B}" dt="2021-03-30T21:21:48.148" v="256" actId="20577"/>
        <pc:sldMkLst>
          <pc:docMk/>
          <pc:sldMk cId="3962578303" sldId="791"/>
        </pc:sldMkLst>
        <pc:spChg chg="mod">
          <ac:chgData name="Ümran ÖZTÜRK CAN" userId="S::uozturk@bakka.gov.tr::ef43e6ed-991a-47a8-9f2d-892e037b05f0" providerId="AD" clId="Web-{6C342744-9A03-4890-BBB3-2128850C2B4B}" dt="2021-03-30T21:21:48.148" v="256" actId="20577"/>
          <ac:spMkLst>
            <pc:docMk/>
            <pc:sldMk cId="3962578303" sldId="791"/>
            <ac:spMk id="3" creationId="{EA2D585C-DBBA-443B-BFBC-27A744820BFE}"/>
          </ac:spMkLst>
        </pc:spChg>
        <pc:spChg chg="mod">
          <ac:chgData name="Ümran ÖZTÜRK CAN" userId="S::uozturk@bakka.gov.tr::ef43e6ed-991a-47a8-9f2d-892e037b05f0" providerId="AD" clId="Web-{6C342744-9A03-4890-BBB3-2128850C2B4B}" dt="2021-03-30T20:59:25.199" v="111" actId="20577"/>
          <ac:spMkLst>
            <pc:docMk/>
            <pc:sldMk cId="3962578303" sldId="791"/>
            <ac:spMk id="5" creationId="{3317299F-01AC-42F5-9571-9A94A511400C}"/>
          </ac:spMkLst>
        </pc:spChg>
      </pc:sldChg>
      <pc:sldChg chg="modSp add replId">
        <pc:chgData name="Ümran ÖZTÜRK CAN" userId="S::uozturk@bakka.gov.tr::ef43e6ed-991a-47a8-9f2d-892e037b05f0" providerId="AD" clId="Web-{6C342744-9A03-4890-BBB3-2128850C2B4B}" dt="2021-03-30T21:22:21.226" v="268" actId="20577"/>
        <pc:sldMkLst>
          <pc:docMk/>
          <pc:sldMk cId="2831401979" sldId="792"/>
        </pc:sldMkLst>
        <pc:spChg chg="mod">
          <ac:chgData name="Ümran ÖZTÜRK CAN" userId="S::uozturk@bakka.gov.tr::ef43e6ed-991a-47a8-9f2d-892e037b05f0" providerId="AD" clId="Web-{6C342744-9A03-4890-BBB3-2128850C2B4B}" dt="2021-03-30T21:22:21.226" v="268" actId="20577"/>
          <ac:spMkLst>
            <pc:docMk/>
            <pc:sldMk cId="2831401979" sldId="792"/>
            <ac:spMk id="3" creationId="{EA2D585C-DBBA-443B-BFBC-27A744820BFE}"/>
          </ac:spMkLst>
        </pc:spChg>
        <pc:spChg chg="mod">
          <ac:chgData name="Ümran ÖZTÜRK CAN" userId="S::uozturk@bakka.gov.tr::ef43e6ed-991a-47a8-9f2d-892e037b05f0" providerId="AD" clId="Web-{6C342744-9A03-4890-BBB3-2128850C2B4B}" dt="2021-03-30T21:15:08.332" v="166" actId="20577"/>
          <ac:spMkLst>
            <pc:docMk/>
            <pc:sldMk cId="2831401979" sldId="792"/>
            <ac:spMk id="5" creationId="{3317299F-01AC-42F5-9571-9A94A511400C}"/>
          </ac:spMkLst>
        </pc:spChg>
      </pc:sldChg>
    </pc:docChg>
  </pc:docChgLst>
  <pc:docChgLst>
    <pc:chgData name="Recep Serkan ALKAN" userId="cb3b23b9-099d-405e-9154-2588a5a39eb4" providerId="ADAL" clId="{063C483B-CA6B-44FB-B598-146E75F00901}"/>
    <pc:docChg chg="undo redo custSel addSld delSld modSld sldOrd">
      <pc:chgData name="Recep Serkan ALKAN" userId="cb3b23b9-099d-405e-9154-2588a5a39eb4" providerId="ADAL" clId="{063C483B-CA6B-44FB-B598-146E75F00901}" dt="2021-08-30T20:15:46.941" v="1200" actId="122"/>
      <pc:docMkLst>
        <pc:docMk/>
      </pc:docMkLst>
      <pc:sldChg chg="modSp mod">
        <pc:chgData name="Recep Serkan ALKAN" userId="cb3b23b9-099d-405e-9154-2588a5a39eb4" providerId="ADAL" clId="{063C483B-CA6B-44FB-B598-146E75F00901}" dt="2021-08-30T17:55:27.697" v="115" actId="20577"/>
        <pc:sldMkLst>
          <pc:docMk/>
          <pc:sldMk cId="1098576676" sldId="711"/>
        </pc:sldMkLst>
        <pc:spChg chg="mod">
          <ac:chgData name="Recep Serkan ALKAN" userId="cb3b23b9-099d-405e-9154-2588a5a39eb4" providerId="ADAL" clId="{063C483B-CA6B-44FB-B598-146E75F00901}" dt="2021-08-30T17:55:27.697" v="115" actId="20577"/>
          <ac:spMkLst>
            <pc:docMk/>
            <pc:sldMk cId="1098576676" sldId="711"/>
            <ac:spMk id="5" creationId="{00000000-0000-0000-0000-000000000000}"/>
          </ac:spMkLst>
        </pc:spChg>
      </pc:sldChg>
      <pc:sldChg chg="modSp mod">
        <pc:chgData name="Recep Serkan ALKAN" userId="cb3b23b9-099d-405e-9154-2588a5a39eb4" providerId="ADAL" clId="{063C483B-CA6B-44FB-B598-146E75F00901}" dt="2021-08-30T17:56:49.805" v="136" actId="14100"/>
        <pc:sldMkLst>
          <pc:docMk/>
          <pc:sldMk cId="3167717616" sldId="720"/>
        </pc:sldMkLst>
        <pc:spChg chg="mod">
          <ac:chgData name="Recep Serkan ALKAN" userId="cb3b23b9-099d-405e-9154-2588a5a39eb4" providerId="ADAL" clId="{063C483B-CA6B-44FB-B598-146E75F00901}" dt="2021-08-30T17:56:49.805" v="136" actId="14100"/>
          <ac:spMkLst>
            <pc:docMk/>
            <pc:sldMk cId="3167717616" sldId="720"/>
            <ac:spMk id="2" creationId="{00000000-0000-0000-0000-000000000000}"/>
          </ac:spMkLst>
        </pc:spChg>
      </pc:sldChg>
      <pc:sldChg chg="addSp delSp modSp mod">
        <pc:chgData name="Recep Serkan ALKAN" userId="cb3b23b9-099d-405e-9154-2588a5a39eb4" providerId="ADAL" clId="{063C483B-CA6B-44FB-B598-146E75F00901}" dt="2021-08-30T18:11:15.866" v="304"/>
        <pc:sldMkLst>
          <pc:docMk/>
          <pc:sldMk cId="2824300021" sldId="799"/>
        </pc:sldMkLst>
        <pc:spChg chg="mod">
          <ac:chgData name="Recep Serkan ALKAN" userId="cb3b23b9-099d-405e-9154-2588a5a39eb4" providerId="ADAL" clId="{063C483B-CA6B-44FB-B598-146E75F00901}" dt="2021-08-30T18:08:56.050" v="290" actId="122"/>
          <ac:spMkLst>
            <pc:docMk/>
            <pc:sldMk cId="2824300021" sldId="799"/>
            <ac:spMk id="4" creationId="{00000000-0000-0000-0000-000000000000}"/>
          </ac:spMkLst>
        </pc:spChg>
        <pc:spChg chg="mod">
          <ac:chgData name="Recep Serkan ALKAN" userId="cb3b23b9-099d-405e-9154-2588a5a39eb4" providerId="ADAL" clId="{063C483B-CA6B-44FB-B598-146E75F00901}" dt="2021-08-30T18:07:53.663" v="260" actId="6549"/>
          <ac:spMkLst>
            <pc:docMk/>
            <pc:sldMk cId="2824300021" sldId="799"/>
            <ac:spMk id="7" creationId="{00000000-0000-0000-0000-000000000000}"/>
          </ac:spMkLst>
        </pc:spChg>
        <pc:spChg chg="add mod">
          <ac:chgData name="Recep Serkan ALKAN" userId="cb3b23b9-099d-405e-9154-2588a5a39eb4" providerId="ADAL" clId="{063C483B-CA6B-44FB-B598-146E75F00901}" dt="2021-08-30T18:11:15.866" v="304"/>
          <ac:spMkLst>
            <pc:docMk/>
            <pc:sldMk cId="2824300021" sldId="799"/>
            <ac:spMk id="9" creationId="{5CF49608-B9C4-4949-B801-D73C5D152EA2}"/>
          </ac:spMkLst>
        </pc:spChg>
        <pc:graphicFrameChg chg="del">
          <ac:chgData name="Recep Serkan ALKAN" userId="cb3b23b9-099d-405e-9154-2588a5a39eb4" providerId="ADAL" clId="{063C483B-CA6B-44FB-B598-146E75F00901}" dt="2021-08-30T18:09:47.813" v="294" actId="478"/>
          <ac:graphicFrameMkLst>
            <pc:docMk/>
            <pc:sldMk cId="2824300021" sldId="799"/>
            <ac:graphicFrameMk id="5" creationId="{00000000-0000-0000-0000-000000000000}"/>
          </ac:graphicFrameMkLst>
        </pc:graphicFrameChg>
        <pc:graphicFrameChg chg="add del mod">
          <ac:chgData name="Recep Serkan ALKAN" userId="cb3b23b9-099d-405e-9154-2588a5a39eb4" providerId="ADAL" clId="{063C483B-CA6B-44FB-B598-146E75F00901}" dt="2021-08-30T18:11:06.524" v="302" actId="478"/>
          <ac:graphicFrameMkLst>
            <pc:docMk/>
            <pc:sldMk cId="2824300021" sldId="799"/>
            <ac:graphicFrameMk id="6" creationId="{C499E0C4-1300-4AE5-A624-1C62E567A03B}"/>
          </ac:graphicFrameMkLst>
        </pc:graphicFrameChg>
        <pc:graphicFrameChg chg="del modGraphic">
          <ac:chgData name="Recep Serkan ALKAN" userId="cb3b23b9-099d-405e-9154-2588a5a39eb4" providerId="ADAL" clId="{063C483B-CA6B-44FB-B598-146E75F00901}" dt="2021-08-30T18:11:08.660" v="303" actId="478"/>
          <ac:graphicFrameMkLst>
            <pc:docMk/>
            <pc:sldMk cId="2824300021" sldId="799"/>
            <ac:graphicFrameMk id="8" creationId="{00000000-0000-0000-0000-000000000000}"/>
          </ac:graphicFrameMkLst>
        </pc:graphicFrameChg>
      </pc:sldChg>
      <pc:sldChg chg="addSp delSp modSp mod modNotesTx">
        <pc:chgData name="Recep Serkan ALKAN" userId="cb3b23b9-099d-405e-9154-2588a5a39eb4" providerId="ADAL" clId="{063C483B-CA6B-44FB-B598-146E75F00901}" dt="2021-08-30T20:01:17.508" v="1122" actId="478"/>
        <pc:sldMkLst>
          <pc:docMk/>
          <pc:sldMk cId="997110613" sldId="817"/>
        </pc:sldMkLst>
        <pc:spChg chg="mod">
          <ac:chgData name="Recep Serkan ALKAN" userId="cb3b23b9-099d-405e-9154-2588a5a39eb4" providerId="ADAL" clId="{063C483B-CA6B-44FB-B598-146E75F00901}" dt="2021-08-30T19:13:15.232" v="815" actId="20577"/>
          <ac:spMkLst>
            <pc:docMk/>
            <pc:sldMk cId="997110613" sldId="817"/>
            <ac:spMk id="2" creationId="{00000000-0000-0000-0000-000000000000}"/>
          </ac:spMkLst>
        </pc:spChg>
        <pc:spChg chg="del">
          <ac:chgData name="Recep Serkan ALKAN" userId="cb3b23b9-099d-405e-9154-2588a5a39eb4" providerId="ADAL" clId="{063C483B-CA6B-44FB-B598-146E75F00901}" dt="2021-08-30T19:13:26.137" v="819" actId="478"/>
          <ac:spMkLst>
            <pc:docMk/>
            <pc:sldMk cId="997110613" sldId="817"/>
            <ac:spMk id="6" creationId="{00000000-0000-0000-0000-000000000000}"/>
          </ac:spMkLst>
        </pc:spChg>
        <pc:spChg chg="del mod">
          <ac:chgData name="Recep Serkan ALKAN" userId="cb3b23b9-099d-405e-9154-2588a5a39eb4" providerId="ADAL" clId="{063C483B-CA6B-44FB-B598-146E75F00901}" dt="2021-08-30T19:13:24.731" v="818" actId="478"/>
          <ac:spMkLst>
            <pc:docMk/>
            <pc:sldMk cId="997110613" sldId="817"/>
            <ac:spMk id="11" creationId="{00000000-0000-0000-0000-000000000000}"/>
          </ac:spMkLst>
        </pc:spChg>
        <pc:spChg chg="del">
          <ac:chgData name="Recep Serkan ALKAN" userId="cb3b23b9-099d-405e-9154-2588a5a39eb4" providerId="ADAL" clId="{063C483B-CA6B-44FB-B598-146E75F00901}" dt="2021-08-30T19:13:31.092" v="821" actId="478"/>
          <ac:spMkLst>
            <pc:docMk/>
            <pc:sldMk cId="997110613" sldId="817"/>
            <ac:spMk id="13" creationId="{00000000-0000-0000-0000-000000000000}"/>
          </ac:spMkLst>
        </pc:spChg>
        <pc:spChg chg="add del mod">
          <ac:chgData name="Recep Serkan ALKAN" userId="cb3b23b9-099d-405e-9154-2588a5a39eb4" providerId="ADAL" clId="{063C483B-CA6B-44FB-B598-146E75F00901}" dt="2021-08-30T20:01:17.508" v="1122" actId="478"/>
          <ac:spMkLst>
            <pc:docMk/>
            <pc:sldMk cId="997110613" sldId="817"/>
            <ac:spMk id="14" creationId="{C83CD313-F1C6-4E43-BCE9-5C35970B1A3C}"/>
          </ac:spMkLst>
        </pc:spChg>
        <pc:spChg chg="del">
          <ac:chgData name="Recep Serkan ALKAN" userId="cb3b23b9-099d-405e-9154-2588a5a39eb4" providerId="ADAL" clId="{063C483B-CA6B-44FB-B598-146E75F00901}" dt="2021-08-30T19:13:28.884" v="820" actId="478"/>
          <ac:spMkLst>
            <pc:docMk/>
            <pc:sldMk cId="997110613" sldId="817"/>
            <ac:spMk id="15" creationId="{00000000-0000-0000-0000-000000000000}"/>
          </ac:spMkLst>
        </pc:spChg>
        <pc:picChg chg="del">
          <ac:chgData name="Recep Serkan ALKAN" userId="cb3b23b9-099d-405e-9154-2588a5a39eb4" providerId="ADAL" clId="{063C483B-CA6B-44FB-B598-146E75F00901}" dt="2021-08-30T19:13:22.413" v="816" actId="478"/>
          <ac:picMkLst>
            <pc:docMk/>
            <pc:sldMk cId="997110613" sldId="817"/>
            <ac:picMk id="5" creationId="{00000000-0000-0000-0000-000000000000}"/>
          </ac:picMkLst>
        </pc:picChg>
      </pc:sldChg>
      <pc:sldChg chg="del">
        <pc:chgData name="Recep Serkan ALKAN" userId="cb3b23b9-099d-405e-9154-2588a5a39eb4" providerId="ADAL" clId="{063C483B-CA6B-44FB-B598-146E75F00901}" dt="2021-08-30T18:04:49.322" v="257" actId="47"/>
        <pc:sldMkLst>
          <pc:docMk/>
          <pc:sldMk cId="3195402338" sldId="819"/>
        </pc:sldMkLst>
      </pc:sldChg>
      <pc:sldChg chg="del">
        <pc:chgData name="Recep Serkan ALKAN" userId="cb3b23b9-099d-405e-9154-2588a5a39eb4" providerId="ADAL" clId="{063C483B-CA6B-44FB-B598-146E75F00901}" dt="2021-08-30T18:04:50.986" v="258" actId="47"/>
        <pc:sldMkLst>
          <pc:docMk/>
          <pc:sldMk cId="3189486348" sldId="820"/>
        </pc:sldMkLst>
      </pc:sldChg>
      <pc:sldChg chg="modSp mod ord">
        <pc:chgData name="Recep Serkan ALKAN" userId="cb3b23b9-099d-405e-9154-2588a5a39eb4" providerId="ADAL" clId="{063C483B-CA6B-44FB-B598-146E75F00901}" dt="2021-08-30T19:11:12.235" v="783" actId="13926"/>
        <pc:sldMkLst>
          <pc:docMk/>
          <pc:sldMk cId="1385492914" sldId="821"/>
        </pc:sldMkLst>
        <pc:spChg chg="mod">
          <ac:chgData name="Recep Serkan ALKAN" userId="cb3b23b9-099d-405e-9154-2588a5a39eb4" providerId="ADAL" clId="{063C483B-CA6B-44FB-B598-146E75F00901}" dt="2021-08-30T19:11:12.235" v="783" actId="13926"/>
          <ac:spMkLst>
            <pc:docMk/>
            <pc:sldMk cId="1385492914" sldId="821"/>
            <ac:spMk id="6" creationId="{00000000-0000-0000-0000-000000000000}"/>
          </ac:spMkLst>
        </pc:spChg>
        <pc:spChg chg="mod">
          <ac:chgData name="Recep Serkan ALKAN" userId="cb3b23b9-099d-405e-9154-2588a5a39eb4" providerId="ADAL" clId="{063C483B-CA6B-44FB-B598-146E75F00901}" dt="2021-08-30T18:08:43.104" v="288" actId="122"/>
          <ac:spMkLst>
            <pc:docMk/>
            <pc:sldMk cId="1385492914" sldId="821"/>
            <ac:spMk id="7" creationId="{00000000-0000-0000-0000-000000000000}"/>
          </ac:spMkLst>
        </pc:spChg>
      </pc:sldChg>
      <pc:sldChg chg="addSp delSp modSp add mod">
        <pc:chgData name="Recep Serkan ALKAN" userId="cb3b23b9-099d-405e-9154-2588a5a39eb4" providerId="ADAL" clId="{063C483B-CA6B-44FB-B598-146E75F00901}" dt="2021-08-30T20:07:07.695" v="1158"/>
        <pc:sldMkLst>
          <pc:docMk/>
          <pc:sldMk cId="2135181048" sldId="822"/>
        </pc:sldMkLst>
        <pc:spChg chg="add mod">
          <ac:chgData name="Recep Serkan ALKAN" userId="cb3b23b9-099d-405e-9154-2588a5a39eb4" providerId="ADAL" clId="{063C483B-CA6B-44FB-B598-146E75F00901}" dt="2021-08-30T20:07:07.695" v="1158"/>
          <ac:spMkLst>
            <pc:docMk/>
            <pc:sldMk cId="2135181048" sldId="822"/>
            <ac:spMk id="11" creationId="{E6AA5DC7-386E-478F-91A6-9DAD8B08CF12}"/>
          </ac:spMkLst>
        </pc:spChg>
        <pc:picChg chg="del">
          <ac:chgData name="Recep Serkan ALKAN" userId="cb3b23b9-099d-405e-9154-2588a5a39eb4" providerId="ADAL" clId="{063C483B-CA6B-44FB-B598-146E75F00901}" dt="2021-08-30T20:05:36.785" v="1128" actId="478"/>
          <ac:picMkLst>
            <pc:docMk/>
            <pc:sldMk cId="2135181048" sldId="822"/>
            <ac:picMk id="3" creationId="{00000000-0000-0000-0000-000000000000}"/>
          </ac:picMkLst>
        </pc:picChg>
      </pc:sldChg>
      <pc:sldChg chg="addSp delSp modSp add mod">
        <pc:chgData name="Recep Serkan ALKAN" userId="cb3b23b9-099d-405e-9154-2588a5a39eb4" providerId="ADAL" clId="{063C483B-CA6B-44FB-B598-146E75F00901}" dt="2021-08-30T20:07:09.393" v="1159"/>
        <pc:sldMkLst>
          <pc:docMk/>
          <pc:sldMk cId="3818837624" sldId="824"/>
        </pc:sldMkLst>
        <pc:spChg chg="add mod">
          <ac:chgData name="Recep Serkan ALKAN" userId="cb3b23b9-099d-405e-9154-2588a5a39eb4" providerId="ADAL" clId="{063C483B-CA6B-44FB-B598-146E75F00901}" dt="2021-08-30T20:07:09.393" v="1159"/>
          <ac:spMkLst>
            <pc:docMk/>
            <pc:sldMk cId="3818837624" sldId="824"/>
            <ac:spMk id="5" creationId="{ECFB82CE-AC2D-437A-9D2C-897661B49606}"/>
          </ac:spMkLst>
        </pc:spChg>
        <pc:picChg chg="del">
          <ac:chgData name="Recep Serkan ALKAN" userId="cb3b23b9-099d-405e-9154-2588a5a39eb4" providerId="ADAL" clId="{063C483B-CA6B-44FB-B598-146E75F00901}" dt="2021-08-30T20:05:39.057" v="1129" actId="478"/>
          <ac:picMkLst>
            <pc:docMk/>
            <pc:sldMk cId="3818837624" sldId="824"/>
            <ac:picMk id="6" creationId="{00000000-0000-0000-0000-000000000000}"/>
          </ac:picMkLst>
        </pc:picChg>
      </pc:sldChg>
      <pc:sldChg chg="addSp delSp modSp mod">
        <pc:chgData name="Recep Serkan ALKAN" userId="cb3b23b9-099d-405e-9154-2588a5a39eb4" providerId="ADAL" clId="{063C483B-CA6B-44FB-B598-146E75F00901}" dt="2021-08-30T18:08:38.688" v="287" actId="122"/>
        <pc:sldMkLst>
          <pc:docMk/>
          <pc:sldMk cId="4091226468" sldId="825"/>
        </pc:sldMkLst>
        <pc:spChg chg="add del mod">
          <ac:chgData name="Recep Serkan ALKAN" userId="cb3b23b9-099d-405e-9154-2588a5a39eb4" providerId="ADAL" clId="{063C483B-CA6B-44FB-B598-146E75F00901}" dt="2021-08-30T17:58:08.716" v="140" actId="478"/>
          <ac:spMkLst>
            <pc:docMk/>
            <pc:sldMk cId="4091226468" sldId="825"/>
            <ac:spMk id="3" creationId="{7E68316C-F5F5-4085-ABB2-7BA0A178F92C}"/>
          </ac:spMkLst>
        </pc:spChg>
        <pc:spChg chg="del mod">
          <ac:chgData name="Recep Serkan ALKAN" userId="cb3b23b9-099d-405e-9154-2588a5a39eb4" providerId="ADAL" clId="{063C483B-CA6B-44FB-B598-146E75F00901}" dt="2021-08-30T17:58:06.683" v="139" actId="478"/>
          <ac:spMkLst>
            <pc:docMk/>
            <pc:sldMk cId="4091226468" sldId="825"/>
            <ac:spMk id="7" creationId="{00000000-0000-0000-0000-000000000000}"/>
          </ac:spMkLst>
        </pc:spChg>
        <pc:spChg chg="del">
          <ac:chgData name="Recep Serkan ALKAN" userId="cb3b23b9-099d-405e-9154-2588a5a39eb4" providerId="ADAL" clId="{063C483B-CA6B-44FB-B598-146E75F00901}" dt="2021-08-30T17:58:36.613" v="152" actId="478"/>
          <ac:spMkLst>
            <pc:docMk/>
            <pc:sldMk cId="4091226468" sldId="825"/>
            <ac:spMk id="10" creationId="{00000000-0000-0000-0000-000000000000}"/>
          </ac:spMkLst>
        </pc:spChg>
        <pc:spChg chg="del">
          <ac:chgData name="Recep Serkan ALKAN" userId="cb3b23b9-099d-405e-9154-2588a5a39eb4" providerId="ADAL" clId="{063C483B-CA6B-44FB-B598-146E75F00901}" dt="2021-08-30T17:58:42.183" v="156" actId="478"/>
          <ac:spMkLst>
            <pc:docMk/>
            <pc:sldMk cId="4091226468" sldId="825"/>
            <ac:spMk id="12" creationId="{00000000-0000-0000-0000-000000000000}"/>
          </ac:spMkLst>
        </pc:spChg>
        <pc:spChg chg="del">
          <ac:chgData name="Recep Serkan ALKAN" userId="cb3b23b9-099d-405e-9154-2588a5a39eb4" providerId="ADAL" clId="{063C483B-CA6B-44FB-B598-146E75F00901}" dt="2021-08-30T17:58:40.372" v="155" actId="478"/>
          <ac:spMkLst>
            <pc:docMk/>
            <pc:sldMk cId="4091226468" sldId="825"/>
            <ac:spMk id="13" creationId="{00000000-0000-0000-0000-000000000000}"/>
          </ac:spMkLst>
        </pc:spChg>
        <pc:spChg chg="add mod">
          <ac:chgData name="Recep Serkan ALKAN" userId="cb3b23b9-099d-405e-9154-2588a5a39eb4" providerId="ADAL" clId="{063C483B-CA6B-44FB-B598-146E75F00901}" dt="2021-08-30T18:08:38.688" v="287" actId="122"/>
          <ac:spMkLst>
            <pc:docMk/>
            <pc:sldMk cId="4091226468" sldId="825"/>
            <ac:spMk id="15" creationId="{1C8B298F-2F88-49AD-9C08-17B44CC9A12A}"/>
          </ac:spMkLst>
        </pc:spChg>
        <pc:spChg chg="add mod">
          <ac:chgData name="Recep Serkan ALKAN" userId="cb3b23b9-099d-405e-9154-2588a5a39eb4" providerId="ADAL" clId="{063C483B-CA6B-44FB-B598-146E75F00901}" dt="2021-08-30T17:59:31.548" v="168" actId="14100"/>
          <ac:spMkLst>
            <pc:docMk/>
            <pc:sldMk cId="4091226468" sldId="825"/>
            <ac:spMk id="17" creationId="{3BE3ABD7-0CEA-445A-8394-861F457F1F4B}"/>
          </ac:spMkLst>
        </pc:spChg>
        <pc:picChg chg="del">
          <ac:chgData name="Recep Serkan ALKAN" userId="cb3b23b9-099d-405e-9154-2588a5a39eb4" providerId="ADAL" clId="{063C483B-CA6B-44FB-B598-146E75F00901}" dt="2021-08-30T17:58:37.682" v="153" actId="478"/>
          <ac:picMkLst>
            <pc:docMk/>
            <pc:sldMk cId="4091226468" sldId="825"/>
            <ac:picMk id="11" creationId="{00000000-0000-0000-0000-000000000000}"/>
          </ac:picMkLst>
        </pc:picChg>
        <pc:picChg chg="del">
          <ac:chgData name="Recep Serkan ALKAN" userId="cb3b23b9-099d-405e-9154-2588a5a39eb4" providerId="ADAL" clId="{063C483B-CA6B-44FB-B598-146E75F00901}" dt="2021-08-30T17:58:38.390" v="154" actId="478"/>
          <ac:picMkLst>
            <pc:docMk/>
            <pc:sldMk cId="4091226468" sldId="825"/>
            <ac:picMk id="14" creationId="{00000000-0000-0000-0000-000000000000}"/>
          </ac:picMkLst>
        </pc:picChg>
        <pc:picChg chg="add mod">
          <ac:chgData name="Recep Serkan ALKAN" userId="cb3b23b9-099d-405e-9154-2588a5a39eb4" providerId="ADAL" clId="{063C483B-CA6B-44FB-B598-146E75F00901}" dt="2021-08-30T17:58:49.332" v="157"/>
          <ac:picMkLst>
            <pc:docMk/>
            <pc:sldMk cId="4091226468" sldId="825"/>
            <ac:picMk id="16" creationId="{A19126F7-CEE7-4F35-9C16-78C24CF2E66A}"/>
          </ac:picMkLst>
        </pc:picChg>
      </pc:sldChg>
      <pc:sldChg chg="addSp delSp modSp add mod">
        <pc:chgData name="Recep Serkan ALKAN" userId="cb3b23b9-099d-405e-9154-2588a5a39eb4" providerId="ADAL" clId="{063C483B-CA6B-44FB-B598-146E75F00901}" dt="2021-08-30T20:14:38.227" v="1174" actId="478"/>
        <pc:sldMkLst>
          <pc:docMk/>
          <pc:sldMk cId="3313813704" sldId="826"/>
        </pc:sldMkLst>
        <pc:spChg chg="add del mod">
          <ac:chgData name="Recep Serkan ALKAN" userId="cb3b23b9-099d-405e-9154-2588a5a39eb4" providerId="ADAL" clId="{063C483B-CA6B-44FB-B598-146E75F00901}" dt="2021-08-30T20:14:38.227" v="1174" actId="478"/>
          <ac:spMkLst>
            <pc:docMk/>
            <pc:sldMk cId="3313813704" sldId="826"/>
            <ac:spMk id="5" creationId="{6A362CC9-9694-4AE4-B088-ABCD5AC8DD3F}"/>
          </ac:spMkLst>
        </pc:spChg>
        <pc:picChg chg="del">
          <ac:chgData name="Recep Serkan ALKAN" userId="cb3b23b9-099d-405e-9154-2588a5a39eb4" providerId="ADAL" clId="{063C483B-CA6B-44FB-B598-146E75F00901}" dt="2021-08-30T20:05:41.232" v="1130" actId="478"/>
          <ac:picMkLst>
            <pc:docMk/>
            <pc:sldMk cId="3313813704" sldId="826"/>
            <ac:picMk id="4" creationId="{00000000-0000-0000-0000-000000000000}"/>
          </ac:picMkLst>
        </pc:picChg>
      </pc:sldChg>
      <pc:sldChg chg="addSp delSp modSp add mod">
        <pc:chgData name="Recep Serkan ALKAN" userId="cb3b23b9-099d-405e-9154-2588a5a39eb4" providerId="ADAL" clId="{063C483B-CA6B-44FB-B598-146E75F00901}" dt="2021-08-30T20:07:11.607" v="1161"/>
        <pc:sldMkLst>
          <pc:docMk/>
          <pc:sldMk cId="128638478" sldId="827"/>
        </pc:sldMkLst>
        <pc:spChg chg="add mod">
          <ac:chgData name="Recep Serkan ALKAN" userId="cb3b23b9-099d-405e-9154-2588a5a39eb4" providerId="ADAL" clId="{063C483B-CA6B-44FB-B598-146E75F00901}" dt="2021-08-30T20:07:11.607" v="1161"/>
          <ac:spMkLst>
            <pc:docMk/>
            <pc:sldMk cId="128638478" sldId="827"/>
            <ac:spMk id="10" creationId="{720CE9FE-B864-4441-820E-29787F7B3090}"/>
          </ac:spMkLst>
        </pc:spChg>
        <pc:picChg chg="del">
          <ac:chgData name="Recep Serkan ALKAN" userId="cb3b23b9-099d-405e-9154-2588a5a39eb4" providerId="ADAL" clId="{063C483B-CA6B-44FB-B598-146E75F00901}" dt="2021-08-30T20:05:43.617" v="1131" actId="478"/>
          <ac:picMkLst>
            <pc:docMk/>
            <pc:sldMk cId="128638478" sldId="827"/>
            <ac:picMk id="8" creationId="{00000000-0000-0000-0000-000000000000}"/>
          </ac:picMkLst>
        </pc:picChg>
      </pc:sldChg>
      <pc:sldChg chg="delSp del mod">
        <pc:chgData name="Recep Serkan ALKAN" userId="cb3b23b9-099d-405e-9154-2588a5a39eb4" providerId="ADAL" clId="{063C483B-CA6B-44FB-B598-146E75F00901}" dt="2021-08-30T18:02:48.468" v="223" actId="47"/>
        <pc:sldMkLst>
          <pc:docMk/>
          <pc:sldMk cId="594242979" sldId="827"/>
        </pc:sldMkLst>
        <pc:spChg chg="del">
          <ac:chgData name="Recep Serkan ALKAN" userId="cb3b23b9-099d-405e-9154-2588a5a39eb4" providerId="ADAL" clId="{063C483B-CA6B-44FB-B598-146E75F00901}" dt="2021-08-30T18:02:01.595" v="221" actId="478"/>
          <ac:spMkLst>
            <pc:docMk/>
            <pc:sldMk cId="594242979" sldId="827"/>
            <ac:spMk id="11" creationId="{00000000-0000-0000-0000-000000000000}"/>
          </ac:spMkLst>
        </pc:spChg>
        <pc:picChg chg="del">
          <ac:chgData name="Recep Serkan ALKAN" userId="cb3b23b9-099d-405e-9154-2588a5a39eb4" providerId="ADAL" clId="{063C483B-CA6B-44FB-B598-146E75F00901}" dt="2021-08-30T18:01:57.540" v="220" actId="478"/>
          <ac:picMkLst>
            <pc:docMk/>
            <pc:sldMk cId="594242979" sldId="827"/>
            <ac:picMk id="6" creationId="{00000000-0000-0000-0000-000000000000}"/>
          </ac:picMkLst>
        </pc:picChg>
        <pc:picChg chg="del">
          <ac:chgData name="Recep Serkan ALKAN" userId="cb3b23b9-099d-405e-9154-2588a5a39eb4" providerId="ADAL" clId="{063C483B-CA6B-44FB-B598-146E75F00901}" dt="2021-08-30T18:02:02.626" v="222" actId="478"/>
          <ac:picMkLst>
            <pc:docMk/>
            <pc:sldMk cId="594242979" sldId="827"/>
            <ac:picMk id="12" creationId="{00000000-0000-0000-0000-000000000000}"/>
          </ac:picMkLst>
        </pc:picChg>
      </pc:sldChg>
      <pc:sldChg chg="del">
        <pc:chgData name="Recep Serkan ALKAN" userId="cb3b23b9-099d-405e-9154-2588a5a39eb4" providerId="ADAL" clId="{063C483B-CA6B-44FB-B598-146E75F00901}" dt="2021-08-30T18:04:52.482" v="259" actId="47"/>
        <pc:sldMkLst>
          <pc:docMk/>
          <pc:sldMk cId="1668303294" sldId="828"/>
        </pc:sldMkLst>
      </pc:sldChg>
      <pc:sldChg chg="addSp delSp modSp add mod">
        <pc:chgData name="Recep Serkan ALKAN" userId="cb3b23b9-099d-405e-9154-2588a5a39eb4" providerId="ADAL" clId="{063C483B-CA6B-44FB-B598-146E75F00901}" dt="2021-08-30T20:14:47.150" v="1175" actId="478"/>
        <pc:sldMkLst>
          <pc:docMk/>
          <pc:sldMk cId="3778064581" sldId="828"/>
        </pc:sldMkLst>
        <pc:spChg chg="add del mod">
          <ac:chgData name="Recep Serkan ALKAN" userId="cb3b23b9-099d-405e-9154-2588a5a39eb4" providerId="ADAL" clId="{063C483B-CA6B-44FB-B598-146E75F00901}" dt="2021-08-30T20:14:47.150" v="1175" actId="478"/>
          <ac:spMkLst>
            <pc:docMk/>
            <pc:sldMk cId="3778064581" sldId="828"/>
            <ac:spMk id="5" creationId="{DF95EF9B-E60C-4E2D-933B-80463D6FA3BB}"/>
          </ac:spMkLst>
        </pc:spChg>
        <pc:picChg chg="del">
          <ac:chgData name="Recep Serkan ALKAN" userId="cb3b23b9-099d-405e-9154-2588a5a39eb4" providerId="ADAL" clId="{063C483B-CA6B-44FB-B598-146E75F00901}" dt="2021-08-30T20:05:45.920" v="1132" actId="478"/>
          <ac:picMkLst>
            <pc:docMk/>
            <pc:sldMk cId="3778064581" sldId="828"/>
            <ac:picMk id="4" creationId="{00000000-0000-0000-0000-000000000000}"/>
          </ac:picMkLst>
        </pc:picChg>
      </pc:sldChg>
      <pc:sldChg chg="del">
        <pc:chgData name="Recep Serkan ALKAN" userId="cb3b23b9-099d-405e-9154-2588a5a39eb4" providerId="ADAL" clId="{063C483B-CA6B-44FB-B598-146E75F00901}" dt="2021-08-30T19:14:18.794" v="859" actId="47"/>
        <pc:sldMkLst>
          <pc:docMk/>
          <pc:sldMk cId="2769460314" sldId="829"/>
        </pc:sldMkLst>
      </pc:sldChg>
      <pc:sldChg chg="addSp delSp modSp add mod">
        <pc:chgData name="Recep Serkan ALKAN" userId="cb3b23b9-099d-405e-9154-2588a5a39eb4" providerId="ADAL" clId="{063C483B-CA6B-44FB-B598-146E75F00901}" dt="2021-08-30T20:07:14.314" v="1163"/>
        <pc:sldMkLst>
          <pc:docMk/>
          <pc:sldMk cId="4273090642" sldId="829"/>
        </pc:sldMkLst>
        <pc:spChg chg="add mod">
          <ac:chgData name="Recep Serkan ALKAN" userId="cb3b23b9-099d-405e-9154-2588a5a39eb4" providerId="ADAL" clId="{063C483B-CA6B-44FB-B598-146E75F00901}" dt="2021-08-30T20:07:14.314" v="1163"/>
          <ac:spMkLst>
            <pc:docMk/>
            <pc:sldMk cId="4273090642" sldId="829"/>
            <ac:spMk id="9" creationId="{C7C5D7DD-83D0-4868-9CCC-7069046F579E}"/>
          </ac:spMkLst>
        </pc:spChg>
        <pc:picChg chg="del">
          <ac:chgData name="Recep Serkan ALKAN" userId="cb3b23b9-099d-405e-9154-2588a5a39eb4" providerId="ADAL" clId="{063C483B-CA6B-44FB-B598-146E75F00901}" dt="2021-08-30T20:05:48.574" v="1133" actId="478"/>
          <ac:picMkLst>
            <pc:docMk/>
            <pc:sldMk cId="4273090642" sldId="829"/>
            <ac:picMk id="8" creationId="{00000000-0000-0000-0000-000000000000}"/>
          </ac:picMkLst>
        </pc:picChg>
      </pc:sldChg>
      <pc:sldChg chg="addSp delSp modSp add mod">
        <pc:chgData name="Recep Serkan ALKAN" userId="cb3b23b9-099d-405e-9154-2588a5a39eb4" providerId="ADAL" clId="{063C483B-CA6B-44FB-B598-146E75F00901}" dt="2021-08-30T20:07:15.294" v="1164"/>
        <pc:sldMkLst>
          <pc:docMk/>
          <pc:sldMk cId="3301456910" sldId="830"/>
        </pc:sldMkLst>
        <pc:spChg chg="add mod">
          <ac:chgData name="Recep Serkan ALKAN" userId="cb3b23b9-099d-405e-9154-2588a5a39eb4" providerId="ADAL" clId="{063C483B-CA6B-44FB-B598-146E75F00901}" dt="2021-08-30T20:07:15.294" v="1164"/>
          <ac:spMkLst>
            <pc:docMk/>
            <pc:sldMk cId="3301456910" sldId="830"/>
            <ac:spMk id="6" creationId="{31CFF3FC-E9CD-4D9A-A5E7-009238C50B50}"/>
          </ac:spMkLst>
        </pc:spChg>
        <pc:picChg chg="del">
          <ac:chgData name="Recep Serkan ALKAN" userId="cb3b23b9-099d-405e-9154-2588a5a39eb4" providerId="ADAL" clId="{063C483B-CA6B-44FB-B598-146E75F00901}" dt="2021-08-30T20:05:50.817" v="1134" actId="478"/>
          <ac:picMkLst>
            <pc:docMk/>
            <pc:sldMk cId="3301456910" sldId="830"/>
            <ac:picMk id="7" creationId="{00000000-0000-0000-0000-000000000000}"/>
          </ac:picMkLst>
        </pc:picChg>
      </pc:sldChg>
      <pc:sldChg chg="addSp delSp modSp add mod">
        <pc:chgData name="Recep Serkan ALKAN" userId="cb3b23b9-099d-405e-9154-2588a5a39eb4" providerId="ADAL" clId="{063C483B-CA6B-44FB-B598-146E75F00901}" dt="2021-08-30T20:07:16.367" v="1165"/>
        <pc:sldMkLst>
          <pc:docMk/>
          <pc:sldMk cId="1858729835" sldId="831"/>
        </pc:sldMkLst>
        <pc:spChg chg="add mod">
          <ac:chgData name="Recep Serkan ALKAN" userId="cb3b23b9-099d-405e-9154-2588a5a39eb4" providerId="ADAL" clId="{063C483B-CA6B-44FB-B598-146E75F00901}" dt="2021-08-30T20:07:16.367" v="1165"/>
          <ac:spMkLst>
            <pc:docMk/>
            <pc:sldMk cId="1858729835" sldId="831"/>
            <ac:spMk id="8" creationId="{B0A2AE74-F38C-42D7-9EB3-49F7647F21BB}"/>
          </ac:spMkLst>
        </pc:spChg>
        <pc:picChg chg="del">
          <ac:chgData name="Recep Serkan ALKAN" userId="cb3b23b9-099d-405e-9154-2588a5a39eb4" providerId="ADAL" clId="{063C483B-CA6B-44FB-B598-146E75F00901}" dt="2021-08-30T20:05:52.943" v="1135" actId="478"/>
          <ac:picMkLst>
            <pc:docMk/>
            <pc:sldMk cId="1858729835" sldId="831"/>
            <ac:picMk id="7" creationId="{00000000-0000-0000-0000-000000000000}"/>
          </ac:picMkLst>
        </pc:picChg>
      </pc:sldChg>
      <pc:sldChg chg="del">
        <pc:chgData name="Recep Serkan ALKAN" userId="cb3b23b9-099d-405e-9154-2588a5a39eb4" providerId="ADAL" clId="{063C483B-CA6B-44FB-B598-146E75F00901}" dt="2021-08-30T19:17:02.037" v="924" actId="47"/>
        <pc:sldMkLst>
          <pc:docMk/>
          <pc:sldMk cId="1112534034" sldId="832"/>
        </pc:sldMkLst>
      </pc:sldChg>
      <pc:sldChg chg="addSp delSp modSp add mod">
        <pc:chgData name="Recep Serkan ALKAN" userId="cb3b23b9-099d-405e-9154-2588a5a39eb4" providerId="ADAL" clId="{063C483B-CA6B-44FB-B598-146E75F00901}" dt="2021-08-30T20:07:17.304" v="1166"/>
        <pc:sldMkLst>
          <pc:docMk/>
          <pc:sldMk cId="2428981822" sldId="832"/>
        </pc:sldMkLst>
        <pc:spChg chg="add mod">
          <ac:chgData name="Recep Serkan ALKAN" userId="cb3b23b9-099d-405e-9154-2588a5a39eb4" providerId="ADAL" clId="{063C483B-CA6B-44FB-B598-146E75F00901}" dt="2021-08-30T20:07:17.304" v="1166"/>
          <ac:spMkLst>
            <pc:docMk/>
            <pc:sldMk cId="2428981822" sldId="832"/>
            <ac:spMk id="7" creationId="{29DC8771-5460-4399-B52B-456D3E02AA35}"/>
          </ac:spMkLst>
        </pc:spChg>
        <pc:picChg chg="del">
          <ac:chgData name="Recep Serkan ALKAN" userId="cb3b23b9-099d-405e-9154-2588a5a39eb4" providerId="ADAL" clId="{063C483B-CA6B-44FB-B598-146E75F00901}" dt="2021-08-30T20:05:55.741" v="1136" actId="478"/>
          <ac:picMkLst>
            <pc:docMk/>
            <pc:sldMk cId="2428981822" sldId="832"/>
            <ac:picMk id="6" creationId="{00000000-0000-0000-0000-000000000000}"/>
          </ac:picMkLst>
        </pc:picChg>
      </pc:sldChg>
      <pc:sldChg chg="addSp delSp modSp add mod">
        <pc:chgData name="Recep Serkan ALKAN" userId="cb3b23b9-099d-405e-9154-2588a5a39eb4" providerId="ADAL" clId="{063C483B-CA6B-44FB-B598-146E75F00901}" dt="2021-08-30T20:07:18.477" v="1167"/>
        <pc:sldMkLst>
          <pc:docMk/>
          <pc:sldMk cId="49753664" sldId="833"/>
        </pc:sldMkLst>
        <pc:spChg chg="add mod">
          <ac:chgData name="Recep Serkan ALKAN" userId="cb3b23b9-099d-405e-9154-2588a5a39eb4" providerId="ADAL" clId="{063C483B-CA6B-44FB-B598-146E75F00901}" dt="2021-08-30T20:07:18.477" v="1167"/>
          <ac:spMkLst>
            <pc:docMk/>
            <pc:sldMk cId="49753664" sldId="833"/>
            <ac:spMk id="10" creationId="{D1DD819E-73B4-4C63-BE0F-8DDEBE1A5080}"/>
          </ac:spMkLst>
        </pc:spChg>
        <pc:picChg chg="del">
          <ac:chgData name="Recep Serkan ALKAN" userId="cb3b23b9-099d-405e-9154-2588a5a39eb4" providerId="ADAL" clId="{063C483B-CA6B-44FB-B598-146E75F00901}" dt="2021-08-30T20:05:59.008" v="1137" actId="478"/>
          <ac:picMkLst>
            <pc:docMk/>
            <pc:sldMk cId="49753664" sldId="833"/>
            <ac:picMk id="9" creationId="{00000000-0000-0000-0000-000000000000}"/>
          </ac:picMkLst>
        </pc:picChg>
      </pc:sldChg>
      <pc:sldChg chg="del">
        <pc:chgData name="Recep Serkan ALKAN" userId="cb3b23b9-099d-405e-9154-2588a5a39eb4" providerId="ADAL" clId="{063C483B-CA6B-44FB-B598-146E75F00901}" dt="2021-08-30T19:18:44.798" v="989" actId="47"/>
        <pc:sldMkLst>
          <pc:docMk/>
          <pc:sldMk cId="963695870" sldId="833"/>
        </pc:sldMkLst>
      </pc:sldChg>
      <pc:sldChg chg="addSp delSp modSp mod">
        <pc:chgData name="Recep Serkan ALKAN" userId="cb3b23b9-099d-405e-9154-2588a5a39eb4" providerId="ADAL" clId="{063C483B-CA6B-44FB-B598-146E75F00901}" dt="2021-08-30T19:45:43.766" v="1021"/>
        <pc:sldMkLst>
          <pc:docMk/>
          <pc:sldMk cId="2687152137" sldId="834"/>
        </pc:sldMkLst>
        <pc:spChg chg="add del mod">
          <ac:chgData name="Recep Serkan ALKAN" userId="cb3b23b9-099d-405e-9154-2588a5a39eb4" providerId="ADAL" clId="{063C483B-CA6B-44FB-B598-146E75F00901}" dt="2021-08-30T19:45:38.033" v="1020" actId="478"/>
          <ac:spMkLst>
            <pc:docMk/>
            <pc:sldMk cId="2687152137" sldId="834"/>
            <ac:spMk id="4" creationId="{4FCA49D9-2BB0-4C34-9CD4-ABBFCDBA03C6}"/>
          </ac:spMkLst>
        </pc:spChg>
        <pc:spChg chg="mod">
          <ac:chgData name="Recep Serkan ALKAN" userId="cb3b23b9-099d-405e-9154-2588a5a39eb4" providerId="ADAL" clId="{063C483B-CA6B-44FB-B598-146E75F00901}" dt="2021-08-30T19:42:35.112" v="996"/>
          <ac:spMkLst>
            <pc:docMk/>
            <pc:sldMk cId="2687152137" sldId="834"/>
            <ac:spMk id="6" creationId="{00000000-0000-0000-0000-000000000000}"/>
          </ac:spMkLst>
        </pc:spChg>
        <pc:spChg chg="del mod">
          <ac:chgData name="Recep Serkan ALKAN" userId="cb3b23b9-099d-405e-9154-2588a5a39eb4" providerId="ADAL" clId="{063C483B-CA6B-44FB-B598-146E75F00901}" dt="2021-08-30T19:45:35.540" v="1019" actId="478"/>
          <ac:spMkLst>
            <pc:docMk/>
            <pc:sldMk cId="2687152137" sldId="834"/>
            <ac:spMk id="7" creationId="{00000000-0000-0000-0000-000000000000}"/>
          </ac:spMkLst>
        </pc:spChg>
        <pc:spChg chg="add mod">
          <ac:chgData name="Recep Serkan ALKAN" userId="cb3b23b9-099d-405e-9154-2588a5a39eb4" providerId="ADAL" clId="{063C483B-CA6B-44FB-B598-146E75F00901}" dt="2021-08-30T19:45:43.766" v="1021"/>
          <ac:spMkLst>
            <pc:docMk/>
            <pc:sldMk cId="2687152137" sldId="834"/>
            <ac:spMk id="10" creationId="{71047A0C-AD67-44DA-B5DB-BAA11B8D2C99}"/>
          </ac:spMkLst>
        </pc:spChg>
      </pc:sldChg>
      <pc:sldChg chg="del">
        <pc:chgData name="Recep Serkan ALKAN" userId="cb3b23b9-099d-405e-9154-2588a5a39eb4" providerId="ADAL" clId="{063C483B-CA6B-44FB-B598-146E75F00901}" dt="2021-08-30T19:19:17.998" v="990" actId="47"/>
        <pc:sldMkLst>
          <pc:docMk/>
          <pc:sldMk cId="1295445090" sldId="835"/>
        </pc:sldMkLst>
      </pc:sldChg>
      <pc:sldChg chg="addSp delSp modSp add mod">
        <pc:chgData name="Recep Serkan ALKAN" userId="cb3b23b9-099d-405e-9154-2588a5a39eb4" providerId="ADAL" clId="{063C483B-CA6B-44FB-B598-146E75F00901}" dt="2021-08-30T20:15:07.584" v="1179"/>
        <pc:sldMkLst>
          <pc:docMk/>
          <pc:sldMk cId="1336830813" sldId="835"/>
        </pc:sldMkLst>
        <pc:spChg chg="add mod">
          <ac:chgData name="Recep Serkan ALKAN" userId="cb3b23b9-099d-405e-9154-2588a5a39eb4" providerId="ADAL" clId="{063C483B-CA6B-44FB-B598-146E75F00901}" dt="2021-08-30T20:15:07.584" v="1179"/>
          <ac:spMkLst>
            <pc:docMk/>
            <pc:sldMk cId="1336830813" sldId="835"/>
            <ac:spMk id="9" creationId="{68EE960E-EFB4-4EFF-B12C-C48C6AAEB875}"/>
          </ac:spMkLst>
        </pc:spChg>
        <pc:picChg chg="del mod">
          <ac:chgData name="Recep Serkan ALKAN" userId="cb3b23b9-099d-405e-9154-2588a5a39eb4" providerId="ADAL" clId="{063C483B-CA6B-44FB-B598-146E75F00901}" dt="2021-08-30T20:06:03.441" v="1140" actId="478"/>
          <ac:picMkLst>
            <pc:docMk/>
            <pc:sldMk cId="1336830813" sldId="835"/>
            <ac:picMk id="9" creationId="{00000000-0000-0000-0000-000000000000}"/>
          </ac:picMkLst>
        </pc:picChg>
      </pc:sldChg>
      <pc:sldChg chg="addSp delSp modSp add mod">
        <pc:chgData name="Recep Serkan ALKAN" userId="cb3b23b9-099d-405e-9154-2588a5a39eb4" providerId="ADAL" clId="{063C483B-CA6B-44FB-B598-146E75F00901}" dt="2021-08-30T20:15:08.515" v="1180"/>
        <pc:sldMkLst>
          <pc:docMk/>
          <pc:sldMk cId="2762610966" sldId="836"/>
        </pc:sldMkLst>
        <pc:spChg chg="add mod">
          <ac:chgData name="Recep Serkan ALKAN" userId="cb3b23b9-099d-405e-9154-2588a5a39eb4" providerId="ADAL" clId="{063C483B-CA6B-44FB-B598-146E75F00901}" dt="2021-08-30T20:15:08.515" v="1180"/>
          <ac:spMkLst>
            <pc:docMk/>
            <pc:sldMk cId="2762610966" sldId="836"/>
            <ac:spMk id="5" creationId="{AA68D8C3-F255-47EC-A072-A39669DC534E}"/>
          </ac:spMkLst>
        </pc:spChg>
        <pc:picChg chg="del">
          <ac:chgData name="Recep Serkan ALKAN" userId="cb3b23b9-099d-405e-9154-2588a5a39eb4" providerId="ADAL" clId="{063C483B-CA6B-44FB-B598-146E75F00901}" dt="2021-08-30T20:06:05.377" v="1141" actId="478"/>
          <ac:picMkLst>
            <pc:docMk/>
            <pc:sldMk cId="2762610966" sldId="836"/>
            <ac:picMk id="7" creationId="{00000000-0000-0000-0000-000000000000}"/>
          </ac:picMkLst>
        </pc:picChg>
      </pc:sldChg>
      <pc:sldChg chg="addSp delSp modSp add mod">
        <pc:chgData name="Recep Serkan ALKAN" userId="cb3b23b9-099d-405e-9154-2588a5a39eb4" providerId="ADAL" clId="{063C483B-CA6B-44FB-B598-146E75F00901}" dt="2021-08-30T20:15:09.489" v="1181"/>
        <pc:sldMkLst>
          <pc:docMk/>
          <pc:sldMk cId="754408295" sldId="837"/>
        </pc:sldMkLst>
        <pc:spChg chg="add mod">
          <ac:chgData name="Recep Serkan ALKAN" userId="cb3b23b9-099d-405e-9154-2588a5a39eb4" providerId="ADAL" clId="{063C483B-CA6B-44FB-B598-146E75F00901}" dt="2021-08-30T20:15:09.489" v="1181"/>
          <ac:spMkLst>
            <pc:docMk/>
            <pc:sldMk cId="754408295" sldId="837"/>
            <ac:spMk id="7" creationId="{CA8F9709-4EF9-4D86-87DE-F985DF48A7A5}"/>
          </ac:spMkLst>
        </pc:spChg>
        <pc:picChg chg="del">
          <ac:chgData name="Recep Serkan ALKAN" userId="cb3b23b9-099d-405e-9154-2588a5a39eb4" providerId="ADAL" clId="{063C483B-CA6B-44FB-B598-146E75F00901}" dt="2021-08-30T20:06:07.392" v="1142" actId="478"/>
          <ac:picMkLst>
            <pc:docMk/>
            <pc:sldMk cId="754408295" sldId="837"/>
            <ac:picMk id="7" creationId="{00000000-0000-0000-0000-000000000000}"/>
          </ac:picMkLst>
        </pc:picChg>
      </pc:sldChg>
      <pc:sldChg chg="del">
        <pc:chgData name="Recep Serkan ALKAN" userId="cb3b23b9-099d-405e-9154-2588a5a39eb4" providerId="ADAL" clId="{063C483B-CA6B-44FB-B598-146E75F00901}" dt="2021-08-30T19:19:21.761" v="992" actId="47"/>
        <pc:sldMkLst>
          <pc:docMk/>
          <pc:sldMk cId="1520280549" sldId="837"/>
        </pc:sldMkLst>
      </pc:sldChg>
      <pc:sldChg chg="addSp delSp modSp add mod">
        <pc:chgData name="Recep Serkan ALKAN" userId="cb3b23b9-099d-405e-9154-2588a5a39eb4" providerId="ADAL" clId="{063C483B-CA6B-44FB-B598-146E75F00901}" dt="2021-08-30T20:15:10.416" v="1182"/>
        <pc:sldMkLst>
          <pc:docMk/>
          <pc:sldMk cId="585913767" sldId="838"/>
        </pc:sldMkLst>
        <pc:spChg chg="add mod">
          <ac:chgData name="Recep Serkan ALKAN" userId="cb3b23b9-099d-405e-9154-2588a5a39eb4" providerId="ADAL" clId="{063C483B-CA6B-44FB-B598-146E75F00901}" dt="2021-08-30T20:15:10.416" v="1182"/>
          <ac:spMkLst>
            <pc:docMk/>
            <pc:sldMk cId="585913767" sldId="838"/>
            <ac:spMk id="4" creationId="{21090BB5-5E9D-47A9-8E25-C773D869B5C0}"/>
          </ac:spMkLst>
        </pc:spChg>
        <pc:picChg chg="del mod">
          <ac:chgData name="Recep Serkan ALKAN" userId="cb3b23b9-099d-405e-9154-2588a5a39eb4" providerId="ADAL" clId="{063C483B-CA6B-44FB-B598-146E75F00901}" dt="2021-08-30T20:06:09.953" v="1144" actId="478"/>
          <ac:picMkLst>
            <pc:docMk/>
            <pc:sldMk cId="585913767" sldId="838"/>
            <ac:picMk id="6" creationId="{00000000-0000-0000-0000-000000000000}"/>
          </ac:picMkLst>
        </pc:picChg>
      </pc:sldChg>
      <pc:sldChg chg="del">
        <pc:chgData name="Recep Serkan ALKAN" userId="cb3b23b9-099d-405e-9154-2588a5a39eb4" providerId="ADAL" clId="{063C483B-CA6B-44FB-B598-146E75F00901}" dt="2021-08-30T18:30:12.092" v="450" actId="2696"/>
        <pc:sldMkLst>
          <pc:docMk/>
          <pc:sldMk cId="747263796" sldId="838"/>
        </pc:sldMkLst>
      </pc:sldChg>
      <pc:sldChg chg="del">
        <pc:chgData name="Recep Serkan ALKAN" userId="cb3b23b9-099d-405e-9154-2588a5a39eb4" providerId="ADAL" clId="{063C483B-CA6B-44FB-B598-146E75F00901}" dt="2021-08-30T18:30:12.092" v="450" actId="2696"/>
        <pc:sldMkLst>
          <pc:docMk/>
          <pc:sldMk cId="1510172289" sldId="839"/>
        </pc:sldMkLst>
      </pc:sldChg>
      <pc:sldChg chg="addSp delSp modSp add mod">
        <pc:chgData name="Recep Serkan ALKAN" userId="cb3b23b9-099d-405e-9154-2588a5a39eb4" providerId="ADAL" clId="{063C483B-CA6B-44FB-B598-146E75F00901}" dt="2021-08-30T20:15:11.312" v="1183"/>
        <pc:sldMkLst>
          <pc:docMk/>
          <pc:sldMk cId="3870750095" sldId="839"/>
        </pc:sldMkLst>
        <pc:spChg chg="add mod">
          <ac:chgData name="Recep Serkan ALKAN" userId="cb3b23b9-099d-405e-9154-2588a5a39eb4" providerId="ADAL" clId="{063C483B-CA6B-44FB-B598-146E75F00901}" dt="2021-08-30T20:15:11.312" v="1183"/>
          <ac:spMkLst>
            <pc:docMk/>
            <pc:sldMk cId="3870750095" sldId="839"/>
            <ac:spMk id="3" creationId="{3591B34B-C231-4594-86A4-529D06C1C76A}"/>
          </ac:spMkLst>
        </pc:spChg>
        <pc:picChg chg="del">
          <ac:chgData name="Recep Serkan ALKAN" userId="cb3b23b9-099d-405e-9154-2588a5a39eb4" providerId="ADAL" clId="{063C483B-CA6B-44FB-B598-146E75F00901}" dt="2021-08-30T20:06:11.857" v="1145" actId="478"/>
          <ac:picMkLst>
            <pc:docMk/>
            <pc:sldMk cId="3870750095" sldId="839"/>
            <ac:picMk id="5" creationId="{00000000-0000-0000-0000-000000000000}"/>
          </ac:picMkLst>
        </pc:picChg>
      </pc:sldChg>
      <pc:sldChg chg="del">
        <pc:chgData name="Recep Serkan ALKAN" userId="cb3b23b9-099d-405e-9154-2588a5a39eb4" providerId="ADAL" clId="{063C483B-CA6B-44FB-B598-146E75F00901}" dt="2021-08-30T18:30:12.092" v="450" actId="2696"/>
        <pc:sldMkLst>
          <pc:docMk/>
          <pc:sldMk cId="668517479" sldId="840"/>
        </pc:sldMkLst>
      </pc:sldChg>
      <pc:sldChg chg="addSp delSp modSp add mod">
        <pc:chgData name="Recep Serkan ALKAN" userId="cb3b23b9-099d-405e-9154-2588a5a39eb4" providerId="ADAL" clId="{063C483B-CA6B-44FB-B598-146E75F00901}" dt="2021-08-30T20:15:12.208" v="1184"/>
        <pc:sldMkLst>
          <pc:docMk/>
          <pc:sldMk cId="986842756" sldId="840"/>
        </pc:sldMkLst>
        <pc:spChg chg="add mod">
          <ac:chgData name="Recep Serkan ALKAN" userId="cb3b23b9-099d-405e-9154-2588a5a39eb4" providerId="ADAL" clId="{063C483B-CA6B-44FB-B598-146E75F00901}" dt="2021-08-30T20:15:12.208" v="1184"/>
          <ac:spMkLst>
            <pc:docMk/>
            <pc:sldMk cId="986842756" sldId="840"/>
            <ac:spMk id="8" creationId="{88B5DA24-F9EF-4DC8-89CC-8B2EE9AB4B77}"/>
          </ac:spMkLst>
        </pc:spChg>
        <pc:picChg chg="del mod">
          <ac:chgData name="Recep Serkan ALKAN" userId="cb3b23b9-099d-405e-9154-2588a5a39eb4" providerId="ADAL" clId="{063C483B-CA6B-44FB-B598-146E75F00901}" dt="2021-08-30T20:06:14.128" v="1147" actId="478"/>
          <ac:picMkLst>
            <pc:docMk/>
            <pc:sldMk cId="986842756" sldId="840"/>
            <ac:picMk id="8" creationId="{00000000-0000-0000-0000-000000000000}"/>
          </ac:picMkLst>
        </pc:picChg>
      </pc:sldChg>
      <pc:sldChg chg="del">
        <pc:chgData name="Recep Serkan ALKAN" userId="cb3b23b9-099d-405e-9154-2588a5a39eb4" providerId="ADAL" clId="{063C483B-CA6B-44FB-B598-146E75F00901}" dt="2021-08-30T19:19:24.774" v="993" actId="47"/>
        <pc:sldMkLst>
          <pc:docMk/>
          <pc:sldMk cId="1699004653" sldId="841"/>
        </pc:sldMkLst>
      </pc:sldChg>
      <pc:sldChg chg="addSp delSp modSp add mod">
        <pc:chgData name="Recep Serkan ALKAN" userId="cb3b23b9-099d-405e-9154-2588a5a39eb4" providerId="ADAL" clId="{063C483B-CA6B-44FB-B598-146E75F00901}" dt="2021-08-30T20:15:13.091" v="1185"/>
        <pc:sldMkLst>
          <pc:docMk/>
          <pc:sldMk cId="2270953168" sldId="841"/>
        </pc:sldMkLst>
        <pc:spChg chg="add mod">
          <ac:chgData name="Recep Serkan ALKAN" userId="cb3b23b9-099d-405e-9154-2588a5a39eb4" providerId="ADAL" clId="{063C483B-CA6B-44FB-B598-146E75F00901}" dt="2021-08-30T20:15:13.091" v="1185"/>
          <ac:spMkLst>
            <pc:docMk/>
            <pc:sldMk cId="2270953168" sldId="841"/>
            <ac:spMk id="7" creationId="{84F14DD6-5AAB-40F6-8CC9-5756685AFD46}"/>
          </ac:spMkLst>
        </pc:spChg>
        <pc:picChg chg="del">
          <ac:chgData name="Recep Serkan ALKAN" userId="cb3b23b9-099d-405e-9154-2588a5a39eb4" providerId="ADAL" clId="{063C483B-CA6B-44FB-B598-146E75F00901}" dt="2021-08-30T20:06:16.145" v="1148" actId="478"/>
          <ac:picMkLst>
            <pc:docMk/>
            <pc:sldMk cId="2270953168" sldId="841"/>
            <ac:picMk id="7" creationId="{00000000-0000-0000-0000-000000000000}"/>
          </ac:picMkLst>
        </pc:picChg>
      </pc:sldChg>
      <pc:sldChg chg="addSp delSp modSp add mod">
        <pc:chgData name="Recep Serkan ALKAN" userId="cb3b23b9-099d-405e-9154-2588a5a39eb4" providerId="ADAL" clId="{063C483B-CA6B-44FB-B598-146E75F00901}" dt="2021-08-30T20:15:13.952" v="1186"/>
        <pc:sldMkLst>
          <pc:docMk/>
          <pc:sldMk cId="3557128022" sldId="842"/>
        </pc:sldMkLst>
        <pc:spChg chg="add mod">
          <ac:chgData name="Recep Serkan ALKAN" userId="cb3b23b9-099d-405e-9154-2588a5a39eb4" providerId="ADAL" clId="{063C483B-CA6B-44FB-B598-146E75F00901}" dt="2021-08-30T20:15:13.952" v="1186"/>
          <ac:spMkLst>
            <pc:docMk/>
            <pc:sldMk cId="3557128022" sldId="842"/>
            <ac:spMk id="8" creationId="{A54FA897-DA77-474F-B050-8017D4201B2C}"/>
          </ac:spMkLst>
        </pc:spChg>
        <pc:picChg chg="del">
          <ac:chgData name="Recep Serkan ALKAN" userId="cb3b23b9-099d-405e-9154-2588a5a39eb4" providerId="ADAL" clId="{063C483B-CA6B-44FB-B598-146E75F00901}" dt="2021-08-30T20:06:30" v="1149" actId="478"/>
          <ac:picMkLst>
            <pc:docMk/>
            <pc:sldMk cId="3557128022" sldId="842"/>
            <ac:picMk id="8" creationId="{00000000-0000-0000-0000-000000000000}"/>
          </ac:picMkLst>
        </pc:picChg>
      </pc:sldChg>
      <pc:sldChg chg="addSp delSp modSp add mod">
        <pc:chgData name="Recep Serkan ALKAN" userId="cb3b23b9-099d-405e-9154-2588a5a39eb4" providerId="ADAL" clId="{063C483B-CA6B-44FB-B598-146E75F00901}" dt="2021-08-30T20:15:14.736" v="1187"/>
        <pc:sldMkLst>
          <pc:docMk/>
          <pc:sldMk cId="2784821614" sldId="843"/>
        </pc:sldMkLst>
        <pc:spChg chg="add mod">
          <ac:chgData name="Recep Serkan ALKAN" userId="cb3b23b9-099d-405e-9154-2588a5a39eb4" providerId="ADAL" clId="{063C483B-CA6B-44FB-B598-146E75F00901}" dt="2021-08-30T20:15:14.736" v="1187"/>
          <ac:spMkLst>
            <pc:docMk/>
            <pc:sldMk cId="2784821614" sldId="843"/>
            <ac:spMk id="8" creationId="{0F0902D8-93FE-4B95-889C-80A3ACFF6C60}"/>
          </ac:spMkLst>
        </pc:spChg>
        <pc:picChg chg="del">
          <ac:chgData name="Recep Serkan ALKAN" userId="cb3b23b9-099d-405e-9154-2588a5a39eb4" providerId="ADAL" clId="{063C483B-CA6B-44FB-B598-146E75F00901}" dt="2021-08-30T20:06:36.911" v="1150" actId="478"/>
          <ac:picMkLst>
            <pc:docMk/>
            <pc:sldMk cId="2784821614" sldId="843"/>
            <ac:picMk id="8" creationId="{00000000-0000-0000-0000-000000000000}"/>
          </ac:picMkLst>
        </pc:picChg>
      </pc:sldChg>
      <pc:sldChg chg="addSp delSp modSp add mod">
        <pc:chgData name="Recep Serkan ALKAN" userId="cb3b23b9-099d-405e-9154-2588a5a39eb4" providerId="ADAL" clId="{063C483B-CA6B-44FB-B598-146E75F00901}" dt="2021-08-30T20:15:15.520" v="1188"/>
        <pc:sldMkLst>
          <pc:docMk/>
          <pc:sldMk cId="954678892" sldId="844"/>
        </pc:sldMkLst>
        <pc:spChg chg="add mod">
          <ac:chgData name="Recep Serkan ALKAN" userId="cb3b23b9-099d-405e-9154-2588a5a39eb4" providerId="ADAL" clId="{063C483B-CA6B-44FB-B598-146E75F00901}" dt="2021-08-30T20:15:15.520" v="1188"/>
          <ac:spMkLst>
            <pc:docMk/>
            <pc:sldMk cId="954678892" sldId="844"/>
            <ac:spMk id="7" creationId="{4636D62F-FC29-464D-AF75-7CD079EDB4AB}"/>
          </ac:spMkLst>
        </pc:spChg>
        <pc:picChg chg="del">
          <ac:chgData name="Recep Serkan ALKAN" userId="cb3b23b9-099d-405e-9154-2588a5a39eb4" providerId="ADAL" clId="{063C483B-CA6B-44FB-B598-146E75F00901}" dt="2021-08-30T20:06:39.184" v="1151" actId="478"/>
          <ac:picMkLst>
            <pc:docMk/>
            <pc:sldMk cId="954678892" sldId="844"/>
            <ac:picMk id="7" creationId="{00000000-0000-0000-0000-000000000000}"/>
          </ac:picMkLst>
        </pc:picChg>
      </pc:sldChg>
      <pc:sldChg chg="del">
        <pc:chgData name="Recep Serkan ALKAN" userId="cb3b23b9-099d-405e-9154-2588a5a39eb4" providerId="ADAL" clId="{063C483B-CA6B-44FB-B598-146E75F00901}" dt="2021-08-30T19:19:20.646" v="991" actId="47"/>
        <pc:sldMkLst>
          <pc:docMk/>
          <pc:sldMk cId="2908246925" sldId="844"/>
        </pc:sldMkLst>
      </pc:sldChg>
      <pc:sldChg chg="modSp mod">
        <pc:chgData name="Recep Serkan ALKAN" userId="cb3b23b9-099d-405e-9154-2588a5a39eb4" providerId="ADAL" clId="{063C483B-CA6B-44FB-B598-146E75F00901}" dt="2021-08-30T19:16:18.168" v="920" actId="20577"/>
        <pc:sldMkLst>
          <pc:docMk/>
          <pc:sldMk cId="2567396251" sldId="845"/>
        </pc:sldMkLst>
        <pc:spChg chg="mod">
          <ac:chgData name="Recep Serkan ALKAN" userId="cb3b23b9-099d-405e-9154-2588a5a39eb4" providerId="ADAL" clId="{063C483B-CA6B-44FB-B598-146E75F00901}" dt="2021-08-30T19:16:18.168" v="920" actId="20577"/>
          <ac:spMkLst>
            <pc:docMk/>
            <pc:sldMk cId="2567396251" sldId="845"/>
            <ac:spMk id="5" creationId="{00000000-0000-0000-0000-000000000000}"/>
          </ac:spMkLst>
        </pc:spChg>
      </pc:sldChg>
      <pc:sldChg chg="addSp delSp modSp mod">
        <pc:chgData name="Recep Serkan ALKAN" userId="cb3b23b9-099d-405e-9154-2588a5a39eb4" providerId="ADAL" clId="{063C483B-CA6B-44FB-B598-146E75F00901}" dt="2021-08-30T19:51:52.724" v="1087"/>
        <pc:sldMkLst>
          <pc:docMk/>
          <pc:sldMk cId="4067080627" sldId="846"/>
        </pc:sldMkLst>
        <pc:spChg chg="add mod">
          <ac:chgData name="Recep Serkan ALKAN" userId="cb3b23b9-099d-405e-9154-2588a5a39eb4" providerId="ADAL" clId="{063C483B-CA6B-44FB-B598-146E75F00901}" dt="2021-08-30T19:51:52.724" v="1087"/>
          <ac:spMkLst>
            <pc:docMk/>
            <pc:sldMk cId="4067080627" sldId="846"/>
            <ac:spMk id="6" creationId="{2E6798F8-A3C4-4837-8CBF-4BC7FA68E27B}"/>
          </ac:spMkLst>
        </pc:spChg>
        <pc:spChg chg="mod">
          <ac:chgData name="Recep Serkan ALKAN" userId="cb3b23b9-099d-405e-9154-2588a5a39eb4" providerId="ADAL" clId="{063C483B-CA6B-44FB-B598-146E75F00901}" dt="2021-08-30T19:48:15.790" v="1047"/>
          <ac:spMkLst>
            <pc:docMk/>
            <pc:sldMk cId="4067080627" sldId="846"/>
            <ac:spMk id="7" creationId="{00000000-0000-0000-0000-000000000000}"/>
          </ac:spMkLst>
        </pc:spChg>
        <pc:spChg chg="del">
          <ac:chgData name="Recep Serkan ALKAN" userId="cb3b23b9-099d-405e-9154-2588a5a39eb4" providerId="ADAL" clId="{063C483B-CA6B-44FB-B598-146E75F00901}" dt="2021-08-30T19:47:55.634" v="1044" actId="478"/>
          <ac:spMkLst>
            <pc:docMk/>
            <pc:sldMk cId="4067080627" sldId="846"/>
            <ac:spMk id="8" creationId="{00000000-0000-0000-0000-000000000000}"/>
          </ac:spMkLst>
        </pc:spChg>
        <pc:picChg chg="del">
          <ac:chgData name="Recep Serkan ALKAN" userId="cb3b23b9-099d-405e-9154-2588a5a39eb4" providerId="ADAL" clId="{063C483B-CA6B-44FB-B598-146E75F00901}" dt="2021-08-30T19:47:56.497" v="1045" actId="478"/>
          <ac:picMkLst>
            <pc:docMk/>
            <pc:sldMk cId="4067080627" sldId="846"/>
            <ac:picMk id="2" creationId="{00000000-0000-0000-0000-000000000000}"/>
          </ac:picMkLst>
        </pc:picChg>
      </pc:sldChg>
      <pc:sldChg chg="addSp delSp modSp add mod">
        <pc:chgData name="Recep Serkan ALKAN" userId="cb3b23b9-099d-405e-9154-2588a5a39eb4" providerId="ADAL" clId="{063C483B-CA6B-44FB-B598-146E75F00901}" dt="2021-08-30T20:15:27.798" v="1193"/>
        <pc:sldMkLst>
          <pc:docMk/>
          <pc:sldMk cId="134877754" sldId="847"/>
        </pc:sldMkLst>
        <pc:spChg chg="add mod">
          <ac:chgData name="Recep Serkan ALKAN" userId="cb3b23b9-099d-405e-9154-2588a5a39eb4" providerId="ADAL" clId="{063C483B-CA6B-44FB-B598-146E75F00901}" dt="2021-08-30T20:15:27.798" v="1193"/>
          <ac:spMkLst>
            <pc:docMk/>
            <pc:sldMk cId="134877754" sldId="847"/>
            <ac:spMk id="3" creationId="{EA67FA56-82C9-4E02-8F80-D5F62C22B54C}"/>
          </ac:spMkLst>
        </pc:spChg>
        <pc:picChg chg="del mod">
          <ac:chgData name="Recep Serkan ALKAN" userId="cb3b23b9-099d-405e-9154-2588a5a39eb4" providerId="ADAL" clId="{063C483B-CA6B-44FB-B598-146E75F00901}" dt="2021-08-30T20:06:44.064" v="1154" actId="478"/>
          <ac:picMkLst>
            <pc:docMk/>
            <pc:sldMk cId="134877754" sldId="847"/>
            <ac:picMk id="6" creationId="{00000000-0000-0000-0000-000000000000}"/>
          </ac:picMkLst>
        </pc:picChg>
      </pc:sldChg>
      <pc:sldChg chg="del">
        <pc:chgData name="Recep Serkan ALKAN" userId="cb3b23b9-099d-405e-9154-2588a5a39eb4" providerId="ADAL" clId="{063C483B-CA6B-44FB-B598-146E75F00901}" dt="2021-08-30T19:19:27.547" v="994" actId="47"/>
        <pc:sldMkLst>
          <pc:docMk/>
          <pc:sldMk cId="2041566908" sldId="847"/>
        </pc:sldMkLst>
      </pc:sldChg>
      <pc:sldChg chg="modSp mod">
        <pc:chgData name="Recep Serkan ALKAN" userId="cb3b23b9-099d-405e-9154-2588a5a39eb4" providerId="ADAL" clId="{063C483B-CA6B-44FB-B598-146E75F00901}" dt="2021-08-30T19:43:04.417" v="1010" actId="20577"/>
        <pc:sldMkLst>
          <pc:docMk/>
          <pc:sldMk cId="1758724209" sldId="848"/>
        </pc:sldMkLst>
        <pc:spChg chg="mod">
          <ac:chgData name="Recep Serkan ALKAN" userId="cb3b23b9-099d-405e-9154-2588a5a39eb4" providerId="ADAL" clId="{063C483B-CA6B-44FB-B598-146E75F00901}" dt="2021-08-30T19:43:04.417" v="1010" actId="20577"/>
          <ac:spMkLst>
            <pc:docMk/>
            <pc:sldMk cId="1758724209" sldId="848"/>
            <ac:spMk id="5" creationId="{00000000-0000-0000-0000-000000000000}"/>
          </ac:spMkLst>
        </pc:spChg>
      </pc:sldChg>
      <pc:sldChg chg="addSp delSp modSp add mod">
        <pc:chgData name="Recep Serkan ALKAN" userId="cb3b23b9-099d-405e-9154-2588a5a39eb4" providerId="ADAL" clId="{063C483B-CA6B-44FB-B598-146E75F00901}" dt="2021-08-30T20:15:35.008" v="1197" actId="478"/>
        <pc:sldMkLst>
          <pc:docMk/>
          <pc:sldMk cId="2336118372" sldId="849"/>
        </pc:sldMkLst>
        <pc:spChg chg="add del mod">
          <ac:chgData name="Recep Serkan ALKAN" userId="cb3b23b9-099d-405e-9154-2588a5a39eb4" providerId="ADAL" clId="{063C483B-CA6B-44FB-B598-146E75F00901}" dt="2021-08-30T20:15:35.008" v="1197" actId="478"/>
          <ac:spMkLst>
            <pc:docMk/>
            <pc:sldMk cId="2336118372" sldId="849"/>
            <ac:spMk id="4" creationId="{114B70EF-7724-4E8B-9F19-7623B9DECFCD}"/>
          </ac:spMkLst>
        </pc:spChg>
      </pc:sldChg>
      <pc:sldChg chg="del">
        <pc:chgData name="Recep Serkan ALKAN" userId="cb3b23b9-099d-405e-9154-2588a5a39eb4" providerId="ADAL" clId="{063C483B-CA6B-44FB-B598-146E75F00901}" dt="2021-08-30T19:44:06.797" v="1013" actId="47"/>
        <pc:sldMkLst>
          <pc:docMk/>
          <pc:sldMk cId="3270767681" sldId="849"/>
        </pc:sldMkLst>
      </pc:sldChg>
      <pc:sldChg chg="del">
        <pc:chgData name="Recep Serkan ALKAN" userId="cb3b23b9-099d-405e-9154-2588a5a39eb4" providerId="ADAL" clId="{063C483B-CA6B-44FB-B598-146E75F00901}" dt="2021-08-30T19:43:55.774" v="1012" actId="47"/>
        <pc:sldMkLst>
          <pc:docMk/>
          <pc:sldMk cId="644847087" sldId="850"/>
        </pc:sldMkLst>
      </pc:sldChg>
      <pc:sldChg chg="addSp delSp modSp add mod">
        <pc:chgData name="Recep Serkan ALKAN" userId="cb3b23b9-099d-405e-9154-2588a5a39eb4" providerId="ADAL" clId="{063C483B-CA6B-44FB-B598-146E75F00901}" dt="2021-08-30T20:15:43.372" v="1199" actId="122"/>
        <pc:sldMkLst>
          <pc:docMk/>
          <pc:sldMk cId="2215985228" sldId="850"/>
        </pc:sldMkLst>
        <pc:spChg chg="add mod">
          <ac:chgData name="Recep Serkan ALKAN" userId="cb3b23b9-099d-405e-9154-2588a5a39eb4" providerId="ADAL" clId="{063C483B-CA6B-44FB-B598-146E75F00901}" dt="2021-08-30T20:15:43.372" v="1199" actId="122"/>
          <ac:spMkLst>
            <pc:docMk/>
            <pc:sldMk cId="2215985228" sldId="850"/>
            <ac:spMk id="6" creationId="{8E57EC61-EA63-4785-8EF1-9FDE33AC6BE1}"/>
          </ac:spMkLst>
        </pc:spChg>
        <pc:picChg chg="del">
          <ac:chgData name="Recep Serkan ALKAN" userId="cb3b23b9-099d-405e-9154-2588a5a39eb4" providerId="ADAL" clId="{063C483B-CA6B-44FB-B598-146E75F00901}" dt="2021-08-30T20:06:48.736" v="1156" actId="478"/>
          <ac:picMkLst>
            <pc:docMk/>
            <pc:sldMk cId="2215985228" sldId="850"/>
            <ac:picMk id="8" creationId="{00000000-0000-0000-0000-000000000000}"/>
          </ac:picMkLst>
        </pc:picChg>
      </pc:sldChg>
      <pc:sldChg chg="addSp delSp modSp mod ord modNotesTx">
        <pc:chgData name="Recep Serkan ALKAN" userId="cb3b23b9-099d-405e-9154-2588a5a39eb4" providerId="ADAL" clId="{063C483B-CA6B-44FB-B598-146E75F00901}" dt="2021-08-30T19:54:36.031" v="1102" actId="20577"/>
        <pc:sldMkLst>
          <pc:docMk/>
          <pc:sldMk cId="1734569782" sldId="851"/>
        </pc:sldMkLst>
        <pc:spChg chg="add mod">
          <ac:chgData name="Recep Serkan ALKAN" userId="cb3b23b9-099d-405e-9154-2588a5a39eb4" providerId="ADAL" clId="{063C483B-CA6B-44FB-B598-146E75F00901}" dt="2021-08-30T19:54:36.031" v="1102" actId="20577"/>
          <ac:spMkLst>
            <pc:docMk/>
            <pc:sldMk cId="1734569782" sldId="851"/>
            <ac:spMk id="5" creationId="{B475AF34-E11E-4D05-8291-2A6D26EC0654}"/>
          </ac:spMkLst>
        </pc:spChg>
        <pc:spChg chg="mod">
          <ac:chgData name="Recep Serkan ALKAN" userId="cb3b23b9-099d-405e-9154-2588a5a39eb4" providerId="ADAL" clId="{063C483B-CA6B-44FB-B598-146E75F00901}" dt="2021-08-30T19:44:41.208" v="1017" actId="122"/>
          <ac:spMkLst>
            <pc:docMk/>
            <pc:sldMk cId="1734569782" sldId="851"/>
            <ac:spMk id="7" creationId="{00000000-0000-0000-0000-000000000000}"/>
          </ac:spMkLst>
        </pc:spChg>
        <pc:graphicFrameChg chg="del">
          <ac:chgData name="Recep Serkan ALKAN" userId="cb3b23b9-099d-405e-9154-2588a5a39eb4" providerId="ADAL" clId="{063C483B-CA6B-44FB-B598-146E75F00901}" dt="2021-08-30T19:16:36.666" v="922" actId="478"/>
          <ac:graphicFrameMkLst>
            <pc:docMk/>
            <pc:sldMk cId="1734569782" sldId="851"/>
            <ac:graphicFrameMk id="9" creationId="{00000000-0000-0000-0000-000000000000}"/>
          </ac:graphicFrameMkLst>
        </pc:graphicFrameChg>
      </pc:sldChg>
      <pc:sldChg chg="addSp delSp modSp add mod">
        <pc:chgData name="Recep Serkan ALKAN" userId="cb3b23b9-099d-405e-9154-2588a5a39eb4" providerId="ADAL" clId="{063C483B-CA6B-44FB-B598-146E75F00901}" dt="2021-08-30T20:00:29.202" v="1121" actId="1440"/>
        <pc:sldMkLst>
          <pc:docMk/>
          <pc:sldMk cId="380096164" sldId="852"/>
        </pc:sldMkLst>
        <pc:spChg chg="add mod">
          <ac:chgData name="Recep Serkan ALKAN" userId="cb3b23b9-099d-405e-9154-2588a5a39eb4" providerId="ADAL" clId="{063C483B-CA6B-44FB-B598-146E75F00901}" dt="2021-08-30T20:00:22.153" v="1120"/>
          <ac:spMkLst>
            <pc:docMk/>
            <pc:sldMk cId="380096164" sldId="852"/>
            <ac:spMk id="7" creationId="{2A85516C-FA5D-4F3D-AF96-D9B11ECBF971}"/>
          </ac:spMkLst>
        </pc:spChg>
        <pc:spChg chg="mod">
          <ac:chgData name="Recep Serkan ALKAN" userId="cb3b23b9-099d-405e-9154-2588a5a39eb4" providerId="ADAL" clId="{063C483B-CA6B-44FB-B598-146E75F00901}" dt="2021-08-30T18:08:51.434" v="289" actId="122"/>
          <ac:spMkLst>
            <pc:docMk/>
            <pc:sldMk cId="380096164" sldId="852"/>
            <ac:spMk id="15" creationId="{1C8B298F-2F88-49AD-9C08-17B44CC9A12A}"/>
          </ac:spMkLst>
        </pc:spChg>
        <pc:spChg chg="del">
          <ac:chgData name="Recep Serkan ALKAN" userId="cb3b23b9-099d-405e-9154-2588a5a39eb4" providerId="ADAL" clId="{063C483B-CA6B-44FB-B598-146E75F00901}" dt="2021-08-30T18:04:28.900" v="254" actId="478"/>
          <ac:spMkLst>
            <pc:docMk/>
            <pc:sldMk cId="380096164" sldId="852"/>
            <ac:spMk id="17" creationId="{3BE3ABD7-0CEA-445A-8394-861F457F1F4B}"/>
          </ac:spMkLst>
        </pc:spChg>
        <pc:picChg chg="add mod">
          <ac:chgData name="Recep Serkan ALKAN" userId="cb3b23b9-099d-405e-9154-2588a5a39eb4" providerId="ADAL" clId="{063C483B-CA6B-44FB-B598-146E75F00901}" dt="2021-08-30T20:00:29.202" v="1121" actId="1440"/>
          <ac:picMkLst>
            <pc:docMk/>
            <pc:sldMk cId="380096164" sldId="852"/>
            <ac:picMk id="6" creationId="{5393A57A-63EB-4365-9773-F2F5A70A941C}"/>
          </ac:picMkLst>
        </pc:picChg>
        <pc:picChg chg="del">
          <ac:chgData name="Recep Serkan ALKAN" userId="cb3b23b9-099d-405e-9154-2588a5a39eb4" providerId="ADAL" clId="{063C483B-CA6B-44FB-B598-146E75F00901}" dt="2021-08-30T18:04:34.573" v="256" actId="478"/>
          <ac:picMkLst>
            <pc:docMk/>
            <pc:sldMk cId="380096164" sldId="852"/>
            <ac:picMk id="16" creationId="{A19126F7-CEE7-4F35-9C16-78C24CF2E66A}"/>
          </ac:picMkLst>
        </pc:picChg>
      </pc:sldChg>
      <pc:sldChg chg="delSp modSp add del mod">
        <pc:chgData name="Recep Serkan ALKAN" userId="cb3b23b9-099d-405e-9154-2588a5a39eb4" providerId="ADAL" clId="{063C483B-CA6B-44FB-B598-146E75F00901}" dt="2021-08-30T18:04:19.568" v="251" actId="47"/>
        <pc:sldMkLst>
          <pc:docMk/>
          <pc:sldMk cId="695582304" sldId="852"/>
        </pc:sldMkLst>
        <pc:spChg chg="mod">
          <ac:chgData name="Recep Serkan ALKAN" userId="cb3b23b9-099d-405e-9154-2588a5a39eb4" providerId="ADAL" clId="{063C483B-CA6B-44FB-B598-146E75F00901}" dt="2021-08-30T18:04:17.428" v="250" actId="21"/>
          <ac:spMkLst>
            <pc:docMk/>
            <pc:sldMk cId="695582304" sldId="852"/>
            <ac:spMk id="7" creationId="{00000000-0000-0000-0000-000000000000}"/>
          </ac:spMkLst>
        </pc:spChg>
        <pc:spChg chg="del">
          <ac:chgData name="Recep Serkan ALKAN" userId="cb3b23b9-099d-405e-9154-2588a5a39eb4" providerId="ADAL" clId="{063C483B-CA6B-44FB-B598-146E75F00901}" dt="2021-08-30T18:03:42.804" v="246" actId="478"/>
          <ac:spMkLst>
            <pc:docMk/>
            <pc:sldMk cId="695582304" sldId="852"/>
            <ac:spMk id="9" creationId="{00000000-0000-0000-0000-000000000000}"/>
          </ac:spMkLst>
        </pc:spChg>
        <pc:picChg chg="del">
          <ac:chgData name="Recep Serkan ALKAN" userId="cb3b23b9-099d-405e-9154-2588a5a39eb4" providerId="ADAL" clId="{063C483B-CA6B-44FB-B598-146E75F00901}" dt="2021-08-30T18:03:43.669" v="247" actId="478"/>
          <ac:picMkLst>
            <pc:docMk/>
            <pc:sldMk cId="695582304" sldId="852"/>
            <ac:picMk id="10" creationId="{00000000-0000-0000-0000-000000000000}"/>
          </ac:picMkLst>
        </pc:picChg>
      </pc:sldChg>
      <pc:sldChg chg="modSp add mod ord">
        <pc:chgData name="Recep Serkan ALKAN" userId="cb3b23b9-099d-405e-9154-2588a5a39eb4" providerId="ADAL" clId="{063C483B-CA6B-44FB-B598-146E75F00901}" dt="2021-08-30T18:39:31.199" v="507" actId="13926"/>
        <pc:sldMkLst>
          <pc:docMk/>
          <pc:sldMk cId="92584008" sldId="853"/>
        </pc:sldMkLst>
        <pc:graphicFrameChg chg="modGraphic">
          <ac:chgData name="Recep Serkan ALKAN" userId="cb3b23b9-099d-405e-9154-2588a5a39eb4" providerId="ADAL" clId="{063C483B-CA6B-44FB-B598-146E75F00901}" dt="2021-08-30T18:39:31.199" v="507" actId="13926"/>
          <ac:graphicFrameMkLst>
            <pc:docMk/>
            <pc:sldMk cId="92584008" sldId="853"/>
            <ac:graphicFrameMk id="6" creationId="{C499E0C4-1300-4AE5-A624-1C62E567A03B}"/>
          </ac:graphicFrameMkLst>
        </pc:graphicFrameChg>
      </pc:sldChg>
      <pc:sldChg chg="add del ord">
        <pc:chgData name="Recep Serkan ALKAN" userId="cb3b23b9-099d-405e-9154-2588a5a39eb4" providerId="ADAL" clId="{063C483B-CA6B-44FB-B598-146E75F00901}" dt="2021-08-30T18:10:43.573" v="298" actId="47"/>
        <pc:sldMkLst>
          <pc:docMk/>
          <pc:sldMk cId="2501783342" sldId="853"/>
        </pc:sldMkLst>
      </pc:sldChg>
      <pc:sldChg chg="addSp delSp modSp add mod">
        <pc:chgData name="Recep Serkan ALKAN" userId="cb3b23b9-099d-405e-9154-2588a5a39eb4" providerId="ADAL" clId="{063C483B-CA6B-44FB-B598-146E75F00901}" dt="2021-08-30T18:31:30.203" v="471" actId="20577"/>
        <pc:sldMkLst>
          <pc:docMk/>
          <pc:sldMk cId="2802795120" sldId="854"/>
        </pc:sldMkLst>
        <pc:spChg chg="mod">
          <ac:chgData name="Recep Serkan ALKAN" userId="cb3b23b9-099d-405e-9154-2588a5a39eb4" providerId="ADAL" clId="{063C483B-CA6B-44FB-B598-146E75F00901}" dt="2021-08-30T18:26:31.515" v="432" actId="21"/>
          <ac:spMkLst>
            <pc:docMk/>
            <pc:sldMk cId="2802795120" sldId="854"/>
            <ac:spMk id="4" creationId="{00000000-0000-0000-0000-000000000000}"/>
          </ac:spMkLst>
        </pc:spChg>
        <pc:spChg chg="add del">
          <ac:chgData name="Recep Serkan ALKAN" userId="cb3b23b9-099d-405e-9154-2588a5a39eb4" providerId="ADAL" clId="{063C483B-CA6B-44FB-B598-146E75F00901}" dt="2021-08-30T18:27:07.592" v="436" actId="22"/>
          <ac:spMkLst>
            <pc:docMk/>
            <pc:sldMk cId="2802795120" sldId="854"/>
            <ac:spMk id="8" creationId="{B9483F74-D760-41AC-B8AA-FC239B9A7B22}"/>
          </ac:spMkLst>
        </pc:spChg>
        <pc:spChg chg="del">
          <ac:chgData name="Recep Serkan ALKAN" userId="cb3b23b9-099d-405e-9154-2588a5a39eb4" providerId="ADAL" clId="{063C483B-CA6B-44FB-B598-146E75F00901}" dt="2021-08-30T18:15:25.830" v="306" actId="478"/>
          <ac:spMkLst>
            <pc:docMk/>
            <pc:sldMk cId="2802795120" sldId="854"/>
            <ac:spMk id="9" creationId="{5CF49608-B9C4-4949-B801-D73C5D152EA2}"/>
          </ac:spMkLst>
        </pc:spChg>
        <pc:graphicFrameChg chg="add mod modGraphic">
          <ac:chgData name="Recep Serkan ALKAN" userId="cb3b23b9-099d-405e-9154-2588a5a39eb4" providerId="ADAL" clId="{063C483B-CA6B-44FB-B598-146E75F00901}" dt="2021-08-30T18:31:30.203" v="471" actId="20577"/>
          <ac:graphicFrameMkLst>
            <pc:docMk/>
            <pc:sldMk cId="2802795120" sldId="854"/>
            <ac:graphicFrameMk id="2" creationId="{9C81A9FE-3318-444A-B996-4AB82D5E85D4}"/>
          </ac:graphicFrameMkLst>
        </pc:graphicFrameChg>
      </pc:sldChg>
      <pc:sldChg chg="addSp delSp modSp add mod">
        <pc:chgData name="Recep Serkan ALKAN" userId="cb3b23b9-099d-405e-9154-2588a5a39eb4" providerId="ADAL" clId="{063C483B-CA6B-44FB-B598-146E75F00901}" dt="2021-08-30T18:59:50.157" v="633" actId="20577"/>
        <pc:sldMkLst>
          <pc:docMk/>
          <pc:sldMk cId="2601417981" sldId="855"/>
        </pc:sldMkLst>
        <pc:spChg chg="mod">
          <ac:chgData name="Recep Serkan ALKAN" userId="cb3b23b9-099d-405e-9154-2588a5a39eb4" providerId="ADAL" clId="{063C483B-CA6B-44FB-B598-146E75F00901}" dt="2021-08-30T18:59:50.157" v="633" actId="20577"/>
          <ac:spMkLst>
            <pc:docMk/>
            <pc:sldMk cId="2601417981" sldId="855"/>
            <ac:spMk id="4" creationId="{00000000-0000-0000-0000-000000000000}"/>
          </ac:spMkLst>
        </pc:spChg>
        <pc:graphicFrameChg chg="del">
          <ac:chgData name="Recep Serkan ALKAN" userId="cb3b23b9-099d-405e-9154-2588a5a39eb4" providerId="ADAL" clId="{063C483B-CA6B-44FB-B598-146E75F00901}" dt="2021-08-30T18:30:55.779" v="454" actId="478"/>
          <ac:graphicFrameMkLst>
            <pc:docMk/>
            <pc:sldMk cId="2601417981" sldId="855"/>
            <ac:graphicFrameMk id="6" creationId="{C499E0C4-1300-4AE5-A624-1C62E567A03B}"/>
          </ac:graphicFrameMkLst>
        </pc:graphicFrameChg>
        <pc:graphicFrameChg chg="add del mod">
          <ac:chgData name="Recep Serkan ALKAN" userId="cb3b23b9-099d-405e-9154-2588a5a39eb4" providerId="ADAL" clId="{063C483B-CA6B-44FB-B598-146E75F00901}" dt="2021-08-30T18:32:17.988" v="473" actId="478"/>
          <ac:graphicFrameMkLst>
            <pc:docMk/>
            <pc:sldMk cId="2601417981" sldId="855"/>
            <ac:graphicFrameMk id="9" creationId="{B26D8F17-EF06-43BC-B4F0-F451CC300672}"/>
          </ac:graphicFrameMkLst>
        </pc:graphicFrameChg>
        <pc:graphicFrameChg chg="add mod modGraphic">
          <ac:chgData name="Recep Serkan ALKAN" userId="cb3b23b9-099d-405e-9154-2588a5a39eb4" providerId="ADAL" clId="{063C483B-CA6B-44FB-B598-146E75F00901}" dt="2021-08-30T18:41:24.098" v="569" actId="20577"/>
          <ac:graphicFrameMkLst>
            <pc:docMk/>
            <pc:sldMk cId="2601417981" sldId="855"/>
            <ac:graphicFrameMk id="10" creationId="{07369277-B13F-4020-B574-A9F033465A1E}"/>
          </ac:graphicFrameMkLst>
        </pc:graphicFrameChg>
      </pc:sldChg>
      <pc:sldChg chg="addSp delSp modSp add mod">
        <pc:chgData name="Recep Serkan ALKAN" userId="cb3b23b9-099d-405e-9154-2588a5a39eb4" providerId="ADAL" clId="{063C483B-CA6B-44FB-B598-146E75F00901}" dt="2021-08-30T18:59:53.907" v="634" actId="20577"/>
        <pc:sldMkLst>
          <pc:docMk/>
          <pc:sldMk cId="2216274332" sldId="856"/>
        </pc:sldMkLst>
        <pc:spChg chg="mod">
          <ac:chgData name="Recep Serkan ALKAN" userId="cb3b23b9-099d-405e-9154-2588a5a39eb4" providerId="ADAL" clId="{063C483B-CA6B-44FB-B598-146E75F00901}" dt="2021-08-30T18:59:53.907" v="634" actId="20577"/>
          <ac:spMkLst>
            <pc:docMk/>
            <pc:sldMk cId="2216274332" sldId="856"/>
            <ac:spMk id="4" creationId="{00000000-0000-0000-0000-000000000000}"/>
          </ac:spMkLst>
        </pc:spChg>
        <pc:spChg chg="add del mod">
          <ac:chgData name="Recep Serkan ALKAN" userId="cb3b23b9-099d-405e-9154-2588a5a39eb4" providerId="ADAL" clId="{063C483B-CA6B-44FB-B598-146E75F00901}" dt="2021-08-30T18:44:15.173" v="583"/>
          <ac:spMkLst>
            <pc:docMk/>
            <pc:sldMk cId="2216274332" sldId="856"/>
            <ac:spMk id="5" creationId="{9FBCA938-8262-4159-BEFB-3DE698734694}"/>
          </ac:spMkLst>
        </pc:spChg>
        <pc:spChg chg="add del">
          <ac:chgData name="Recep Serkan ALKAN" userId="cb3b23b9-099d-405e-9154-2588a5a39eb4" providerId="ADAL" clId="{063C483B-CA6B-44FB-B598-146E75F00901}" dt="2021-08-30T18:44:14.875" v="582" actId="478"/>
          <ac:spMkLst>
            <pc:docMk/>
            <pc:sldMk cId="2216274332" sldId="856"/>
            <ac:spMk id="9" creationId="{5CF49608-B9C4-4949-B801-D73C5D152EA2}"/>
          </ac:spMkLst>
        </pc:spChg>
      </pc:sldChg>
      <pc:sldChg chg="modSp add mod">
        <pc:chgData name="Recep Serkan ALKAN" userId="cb3b23b9-099d-405e-9154-2588a5a39eb4" providerId="ADAL" clId="{063C483B-CA6B-44FB-B598-146E75F00901}" dt="2021-08-30T19:00:06.791" v="636" actId="20577"/>
        <pc:sldMkLst>
          <pc:docMk/>
          <pc:sldMk cId="782698994" sldId="857"/>
        </pc:sldMkLst>
        <pc:spChg chg="mod">
          <ac:chgData name="Recep Serkan ALKAN" userId="cb3b23b9-099d-405e-9154-2588a5a39eb4" providerId="ADAL" clId="{063C483B-CA6B-44FB-B598-146E75F00901}" dt="2021-08-30T19:00:06.791" v="636" actId="20577"/>
          <ac:spMkLst>
            <pc:docMk/>
            <pc:sldMk cId="782698994" sldId="857"/>
            <ac:spMk id="4" creationId="{00000000-0000-0000-0000-000000000000}"/>
          </ac:spMkLst>
        </pc:spChg>
        <pc:graphicFrameChg chg="mod modGraphic">
          <ac:chgData name="Recep Serkan ALKAN" userId="cb3b23b9-099d-405e-9154-2588a5a39eb4" providerId="ADAL" clId="{063C483B-CA6B-44FB-B598-146E75F00901}" dt="2021-08-30T18:58:05.658" v="631" actId="14734"/>
          <ac:graphicFrameMkLst>
            <pc:docMk/>
            <pc:sldMk cId="782698994" sldId="857"/>
            <ac:graphicFrameMk id="2" creationId="{9C81A9FE-3318-444A-B996-4AB82D5E85D4}"/>
          </ac:graphicFrameMkLst>
        </pc:graphicFrameChg>
      </pc:sldChg>
      <pc:sldChg chg="modSp add mod">
        <pc:chgData name="Recep Serkan ALKAN" userId="cb3b23b9-099d-405e-9154-2588a5a39eb4" providerId="ADAL" clId="{063C483B-CA6B-44FB-B598-146E75F00901}" dt="2021-08-30T19:03:36.124" v="762" actId="20577"/>
        <pc:sldMkLst>
          <pc:docMk/>
          <pc:sldMk cId="1459024918" sldId="858"/>
        </pc:sldMkLst>
        <pc:spChg chg="mod">
          <ac:chgData name="Recep Serkan ALKAN" userId="cb3b23b9-099d-405e-9154-2588a5a39eb4" providerId="ADAL" clId="{063C483B-CA6B-44FB-B598-146E75F00901}" dt="2021-08-30T19:01:35.074" v="686" actId="20577"/>
          <ac:spMkLst>
            <pc:docMk/>
            <pc:sldMk cId="1459024918" sldId="858"/>
            <ac:spMk id="4" creationId="{00000000-0000-0000-0000-000000000000}"/>
          </ac:spMkLst>
        </pc:spChg>
        <pc:graphicFrameChg chg="modGraphic">
          <ac:chgData name="Recep Serkan ALKAN" userId="cb3b23b9-099d-405e-9154-2588a5a39eb4" providerId="ADAL" clId="{063C483B-CA6B-44FB-B598-146E75F00901}" dt="2021-08-30T19:03:36.124" v="762" actId="20577"/>
          <ac:graphicFrameMkLst>
            <pc:docMk/>
            <pc:sldMk cId="1459024918" sldId="858"/>
            <ac:graphicFrameMk id="8" creationId="{00000000-0000-0000-0000-000000000000}"/>
          </ac:graphicFrameMkLst>
        </pc:graphicFrameChg>
        <pc:graphicFrameChg chg="mod modGraphic">
          <ac:chgData name="Recep Serkan ALKAN" userId="cb3b23b9-099d-405e-9154-2588a5a39eb4" providerId="ADAL" clId="{063C483B-CA6B-44FB-B598-146E75F00901}" dt="2021-08-30T19:03:29.508" v="760" actId="20577"/>
          <ac:graphicFrameMkLst>
            <pc:docMk/>
            <pc:sldMk cId="1459024918" sldId="858"/>
            <ac:graphicFrameMk id="10" creationId="{07369277-B13F-4020-B574-A9F033465A1E}"/>
          </ac:graphicFrameMkLst>
        </pc:graphicFrameChg>
      </pc:sldChg>
      <pc:sldChg chg="addSp delSp modSp add mod">
        <pc:chgData name="Recep Serkan ALKAN" userId="cb3b23b9-099d-405e-9154-2588a5a39eb4" providerId="ADAL" clId="{063C483B-CA6B-44FB-B598-146E75F00901}" dt="2021-08-30T19:04:42.101" v="764"/>
        <pc:sldMkLst>
          <pc:docMk/>
          <pc:sldMk cId="2266337370" sldId="859"/>
        </pc:sldMkLst>
        <pc:spChg chg="add del mod">
          <ac:chgData name="Recep Serkan ALKAN" userId="cb3b23b9-099d-405e-9154-2588a5a39eb4" providerId="ADAL" clId="{063C483B-CA6B-44FB-B598-146E75F00901}" dt="2021-08-30T19:00:34.593" v="673" actId="478"/>
          <ac:spMkLst>
            <pc:docMk/>
            <pc:sldMk cId="2266337370" sldId="859"/>
            <ac:spMk id="3" creationId="{E82E7C38-037C-480B-BA02-074ACC1B2D89}"/>
          </ac:spMkLst>
        </pc:spChg>
        <pc:spChg chg="del">
          <ac:chgData name="Recep Serkan ALKAN" userId="cb3b23b9-099d-405e-9154-2588a5a39eb4" providerId="ADAL" clId="{063C483B-CA6B-44FB-B598-146E75F00901}" dt="2021-08-30T19:00:33.734" v="672" actId="478"/>
          <ac:spMkLst>
            <pc:docMk/>
            <pc:sldMk cId="2266337370" sldId="859"/>
            <ac:spMk id="4" creationId="{00000000-0000-0000-0000-000000000000}"/>
          </ac:spMkLst>
        </pc:spChg>
        <pc:spChg chg="del">
          <ac:chgData name="Recep Serkan ALKAN" userId="cb3b23b9-099d-405e-9154-2588a5a39eb4" providerId="ADAL" clId="{063C483B-CA6B-44FB-B598-146E75F00901}" dt="2021-08-30T19:04:19.919" v="763" actId="478"/>
          <ac:spMkLst>
            <pc:docMk/>
            <pc:sldMk cId="2266337370" sldId="859"/>
            <ac:spMk id="5" creationId="{9FBCA938-8262-4159-BEFB-3DE698734694}"/>
          </ac:spMkLst>
        </pc:spChg>
        <pc:spChg chg="add mod">
          <ac:chgData name="Recep Serkan ALKAN" userId="cb3b23b9-099d-405e-9154-2588a5a39eb4" providerId="ADAL" clId="{063C483B-CA6B-44FB-B598-146E75F00901}" dt="2021-08-30T19:01:39.571" v="687" actId="20577"/>
          <ac:spMkLst>
            <pc:docMk/>
            <pc:sldMk cId="2266337370" sldId="859"/>
            <ac:spMk id="8" creationId="{710BC61A-FB1C-4B12-83F3-BA9094CF13E3}"/>
          </ac:spMkLst>
        </pc:spChg>
        <pc:spChg chg="add mod">
          <ac:chgData name="Recep Serkan ALKAN" userId="cb3b23b9-099d-405e-9154-2588a5a39eb4" providerId="ADAL" clId="{063C483B-CA6B-44FB-B598-146E75F00901}" dt="2021-08-30T19:04:42.101" v="764"/>
          <ac:spMkLst>
            <pc:docMk/>
            <pc:sldMk cId="2266337370" sldId="859"/>
            <ac:spMk id="9" creationId="{F5EFFF53-DC6B-4879-B7ED-16E7C5FB61BB}"/>
          </ac:spMkLst>
        </pc:spChg>
      </pc:sldChg>
      <pc:sldChg chg="addSp delSp modSp add mod">
        <pc:chgData name="Recep Serkan ALKAN" userId="cb3b23b9-099d-405e-9154-2588a5a39eb4" providerId="ADAL" clId="{063C483B-CA6B-44FB-B598-146E75F00901}" dt="2021-08-30T19:09:22.671" v="782" actId="20577"/>
        <pc:sldMkLst>
          <pc:docMk/>
          <pc:sldMk cId="213788974" sldId="860"/>
        </pc:sldMkLst>
        <pc:spChg chg="del">
          <ac:chgData name="Recep Serkan ALKAN" userId="cb3b23b9-099d-405e-9154-2588a5a39eb4" providerId="ADAL" clId="{063C483B-CA6B-44FB-B598-146E75F00901}" dt="2021-08-30T19:00:37.553" v="674" actId="478"/>
          <ac:spMkLst>
            <pc:docMk/>
            <pc:sldMk cId="213788974" sldId="860"/>
            <ac:spMk id="4" creationId="{00000000-0000-0000-0000-000000000000}"/>
          </ac:spMkLst>
        </pc:spChg>
        <pc:spChg chg="add del mod">
          <ac:chgData name="Recep Serkan ALKAN" userId="cb3b23b9-099d-405e-9154-2588a5a39eb4" providerId="ADAL" clId="{063C483B-CA6B-44FB-B598-146E75F00901}" dt="2021-08-30T19:00:39.840" v="675" actId="478"/>
          <ac:spMkLst>
            <pc:docMk/>
            <pc:sldMk cId="213788974" sldId="860"/>
            <ac:spMk id="5" creationId="{4CE30988-F1CC-4FCC-81E8-1B17B24ED2A6}"/>
          </ac:spMkLst>
        </pc:spChg>
        <pc:spChg chg="add mod">
          <ac:chgData name="Recep Serkan ALKAN" userId="cb3b23b9-099d-405e-9154-2588a5a39eb4" providerId="ADAL" clId="{063C483B-CA6B-44FB-B598-146E75F00901}" dt="2021-08-30T19:01:44.341" v="688" actId="20577"/>
          <ac:spMkLst>
            <pc:docMk/>
            <pc:sldMk cId="213788974" sldId="860"/>
            <ac:spMk id="8" creationId="{AA8B8223-A5F4-4F76-922A-BD65C9D52ABD}"/>
          </ac:spMkLst>
        </pc:spChg>
        <pc:graphicFrameChg chg="mod modGraphic">
          <ac:chgData name="Recep Serkan ALKAN" userId="cb3b23b9-099d-405e-9154-2588a5a39eb4" providerId="ADAL" clId="{063C483B-CA6B-44FB-B598-146E75F00901}" dt="2021-08-30T19:09:22.671" v="782" actId="20577"/>
          <ac:graphicFrameMkLst>
            <pc:docMk/>
            <pc:sldMk cId="213788974" sldId="860"/>
            <ac:graphicFrameMk id="2" creationId="{9C81A9FE-3318-444A-B996-4AB82D5E85D4}"/>
          </ac:graphicFrameMkLst>
        </pc:graphicFrameChg>
      </pc:sldChg>
      <pc:sldChg chg="addSp modSp add mod">
        <pc:chgData name="Recep Serkan ALKAN" userId="cb3b23b9-099d-405e-9154-2588a5a39eb4" providerId="ADAL" clId="{063C483B-CA6B-44FB-B598-146E75F00901}" dt="2021-08-30T19:54:47.167" v="1113" actId="20577"/>
        <pc:sldMkLst>
          <pc:docMk/>
          <pc:sldMk cId="3869452040" sldId="861"/>
        </pc:sldMkLst>
        <pc:spChg chg="mod">
          <ac:chgData name="Recep Serkan ALKAN" userId="cb3b23b9-099d-405e-9154-2588a5a39eb4" providerId="ADAL" clId="{063C483B-CA6B-44FB-B598-146E75F00901}" dt="2021-08-30T19:14:12.966" v="858" actId="20577"/>
          <ac:spMkLst>
            <pc:docMk/>
            <pc:sldMk cId="3869452040" sldId="861"/>
            <ac:spMk id="2" creationId="{00000000-0000-0000-0000-000000000000}"/>
          </ac:spMkLst>
        </pc:spChg>
        <pc:spChg chg="add mod">
          <ac:chgData name="Recep Serkan ALKAN" userId="cb3b23b9-099d-405e-9154-2588a5a39eb4" providerId="ADAL" clId="{063C483B-CA6B-44FB-B598-146E75F00901}" dt="2021-08-30T19:54:47.167" v="1113" actId="20577"/>
          <ac:spMkLst>
            <pc:docMk/>
            <pc:sldMk cId="3869452040" sldId="861"/>
            <ac:spMk id="8" creationId="{B20DAF90-6863-49C7-99AF-3F4451C8526C}"/>
          </ac:spMkLst>
        </pc:spChg>
      </pc:sldChg>
      <pc:sldChg chg="modSp add mod">
        <pc:chgData name="Recep Serkan ALKAN" userId="cb3b23b9-099d-405e-9154-2588a5a39eb4" providerId="ADAL" clId="{063C483B-CA6B-44FB-B598-146E75F00901}" dt="2021-08-30T19:44:28.734" v="1014" actId="122"/>
        <pc:sldMkLst>
          <pc:docMk/>
          <pc:sldMk cId="4177228196" sldId="862"/>
        </pc:sldMkLst>
        <pc:spChg chg="mod">
          <ac:chgData name="Recep Serkan ALKAN" userId="cb3b23b9-099d-405e-9154-2588a5a39eb4" providerId="ADAL" clId="{063C483B-CA6B-44FB-B598-146E75F00901}" dt="2021-08-30T19:18:31.252" v="988"/>
          <ac:spMkLst>
            <pc:docMk/>
            <pc:sldMk cId="4177228196" sldId="862"/>
            <ac:spMk id="6" creationId="{00000000-0000-0000-0000-000000000000}"/>
          </ac:spMkLst>
        </pc:spChg>
        <pc:spChg chg="mod">
          <ac:chgData name="Recep Serkan ALKAN" userId="cb3b23b9-099d-405e-9154-2588a5a39eb4" providerId="ADAL" clId="{063C483B-CA6B-44FB-B598-146E75F00901}" dt="2021-08-30T19:44:28.734" v="1014" actId="122"/>
          <ac:spMkLst>
            <pc:docMk/>
            <pc:sldMk cId="4177228196" sldId="862"/>
            <ac:spMk id="7" creationId="{00000000-0000-0000-0000-000000000000}"/>
          </ac:spMkLst>
        </pc:spChg>
      </pc:sldChg>
      <pc:sldChg chg="addSp delSp modSp add mod ord">
        <pc:chgData name="Recep Serkan ALKAN" userId="cb3b23b9-099d-405e-9154-2588a5a39eb4" providerId="ADAL" clId="{063C483B-CA6B-44FB-B598-146E75F00901}" dt="2021-08-30T19:51:27.760" v="1076" actId="478"/>
        <pc:sldMkLst>
          <pc:docMk/>
          <pc:sldMk cId="1892809259" sldId="863"/>
        </pc:sldMkLst>
        <pc:spChg chg="add mod">
          <ac:chgData name="Recep Serkan ALKAN" userId="cb3b23b9-099d-405e-9154-2588a5a39eb4" providerId="ADAL" clId="{063C483B-CA6B-44FB-B598-146E75F00901}" dt="2021-08-30T19:50:59.747" v="1074" actId="122"/>
          <ac:spMkLst>
            <pc:docMk/>
            <pc:sldMk cId="1892809259" sldId="863"/>
            <ac:spMk id="2" creationId="{FB472F4F-EA37-4FF1-ACD0-381769522F4A}"/>
          </ac:spMkLst>
        </pc:spChg>
        <pc:spChg chg="add del mod">
          <ac:chgData name="Recep Serkan ALKAN" userId="cb3b23b9-099d-405e-9154-2588a5a39eb4" providerId="ADAL" clId="{063C483B-CA6B-44FB-B598-146E75F00901}" dt="2021-08-30T19:51:27.760" v="1076" actId="478"/>
          <ac:spMkLst>
            <pc:docMk/>
            <pc:sldMk cId="1892809259" sldId="863"/>
            <ac:spMk id="3" creationId="{B30FD006-59F8-4594-8DDE-12ABEE892E86}"/>
          </ac:spMkLst>
        </pc:spChg>
        <pc:spChg chg="mod">
          <ac:chgData name="Recep Serkan ALKAN" userId="cb3b23b9-099d-405e-9154-2588a5a39eb4" providerId="ADAL" clId="{063C483B-CA6B-44FB-B598-146E75F00901}" dt="2021-08-30T19:46:28.017" v="1028" actId="6549"/>
          <ac:spMkLst>
            <pc:docMk/>
            <pc:sldMk cId="1892809259" sldId="863"/>
            <ac:spMk id="7" creationId="{00000000-0000-0000-0000-000000000000}"/>
          </ac:spMkLst>
        </pc:spChg>
      </pc:sldChg>
      <pc:sldChg chg="addSp modSp add mod ord">
        <pc:chgData name="Recep Serkan ALKAN" userId="cb3b23b9-099d-405e-9154-2588a5a39eb4" providerId="ADAL" clId="{063C483B-CA6B-44FB-B598-146E75F00901}" dt="2021-08-30T19:51:36.383" v="1081" actId="20577"/>
        <pc:sldMkLst>
          <pc:docMk/>
          <pc:sldMk cId="85437063" sldId="864"/>
        </pc:sldMkLst>
        <pc:spChg chg="add mod">
          <ac:chgData name="Recep Serkan ALKAN" userId="cb3b23b9-099d-405e-9154-2588a5a39eb4" providerId="ADAL" clId="{063C483B-CA6B-44FB-B598-146E75F00901}" dt="2021-08-30T19:51:36.383" v="1081" actId="20577"/>
          <ac:spMkLst>
            <pc:docMk/>
            <pc:sldMk cId="85437063" sldId="864"/>
            <ac:spMk id="4" creationId="{B80C8C89-251E-439E-AED7-D878D45E0FF2}"/>
          </ac:spMkLst>
        </pc:spChg>
        <pc:spChg chg="mod">
          <ac:chgData name="Recep Serkan ALKAN" userId="cb3b23b9-099d-405e-9154-2588a5a39eb4" providerId="ADAL" clId="{063C483B-CA6B-44FB-B598-146E75F00901}" dt="2021-08-30T19:47:11.601" v="1042" actId="20577"/>
          <ac:spMkLst>
            <pc:docMk/>
            <pc:sldMk cId="85437063" sldId="864"/>
            <ac:spMk id="7" creationId="{00000000-0000-0000-0000-000000000000}"/>
          </ac:spMkLst>
        </pc:spChg>
      </pc:sldChg>
      <pc:sldChg chg="add">
        <pc:chgData name="Recep Serkan ALKAN" userId="cb3b23b9-099d-405e-9154-2588a5a39eb4" providerId="ADAL" clId="{063C483B-CA6B-44FB-B598-146E75F00901}" dt="2021-08-30T19:47:51.253" v="1043"/>
        <pc:sldMkLst>
          <pc:docMk/>
          <pc:sldMk cId="187494881" sldId="865"/>
        </pc:sldMkLst>
      </pc:sldChg>
      <pc:sldChg chg="addSp modSp add mod">
        <pc:chgData name="Recep Serkan ALKAN" userId="cb3b23b9-099d-405e-9154-2588a5a39eb4" providerId="ADAL" clId="{063C483B-CA6B-44FB-B598-146E75F00901}" dt="2021-08-30T19:51:50.704" v="1086" actId="20577"/>
        <pc:sldMkLst>
          <pc:docMk/>
          <pc:sldMk cId="182930692" sldId="866"/>
        </pc:sldMkLst>
        <pc:spChg chg="add mod">
          <ac:chgData name="Recep Serkan ALKAN" userId="cb3b23b9-099d-405e-9154-2588a5a39eb4" providerId="ADAL" clId="{063C483B-CA6B-44FB-B598-146E75F00901}" dt="2021-08-30T19:51:50.704" v="1086" actId="20577"/>
          <ac:spMkLst>
            <pc:docMk/>
            <pc:sldMk cId="182930692" sldId="866"/>
            <ac:spMk id="4" creationId="{E01C8A98-BC4D-43EB-8F4D-F95CCA40A1E4}"/>
          </ac:spMkLst>
        </pc:spChg>
        <pc:spChg chg="mod">
          <ac:chgData name="Recep Serkan ALKAN" userId="cb3b23b9-099d-405e-9154-2588a5a39eb4" providerId="ADAL" clId="{063C483B-CA6B-44FB-B598-146E75F00901}" dt="2021-08-30T19:48:33.669" v="1050"/>
          <ac:spMkLst>
            <pc:docMk/>
            <pc:sldMk cId="182930692" sldId="866"/>
            <ac:spMk id="7" creationId="{00000000-0000-0000-0000-000000000000}"/>
          </ac:spMkLst>
        </pc:spChg>
      </pc:sldChg>
      <pc:sldChg chg="addSp modSp add mod">
        <pc:chgData name="Recep Serkan ALKAN" userId="cb3b23b9-099d-405e-9154-2588a5a39eb4" providerId="ADAL" clId="{063C483B-CA6B-44FB-B598-146E75F00901}" dt="2021-08-30T19:52:44.848" v="1097" actId="20577"/>
        <pc:sldMkLst>
          <pc:docMk/>
          <pc:sldMk cId="3839706621" sldId="867"/>
        </pc:sldMkLst>
        <pc:spChg chg="add mod">
          <ac:chgData name="Recep Serkan ALKAN" userId="cb3b23b9-099d-405e-9154-2588a5a39eb4" providerId="ADAL" clId="{063C483B-CA6B-44FB-B598-146E75F00901}" dt="2021-08-30T19:52:44.848" v="1097" actId="20577"/>
          <ac:spMkLst>
            <pc:docMk/>
            <pc:sldMk cId="3839706621" sldId="867"/>
            <ac:spMk id="4" creationId="{F19B113E-D2E5-4A30-BC46-E348158C4E8A}"/>
          </ac:spMkLst>
        </pc:spChg>
        <pc:spChg chg="mod">
          <ac:chgData name="Recep Serkan ALKAN" userId="cb3b23b9-099d-405e-9154-2588a5a39eb4" providerId="ADAL" clId="{063C483B-CA6B-44FB-B598-146E75F00901}" dt="2021-08-30T19:49:36.913" v="1063" actId="20577"/>
          <ac:spMkLst>
            <pc:docMk/>
            <pc:sldMk cId="3839706621" sldId="867"/>
            <ac:spMk id="7" creationId="{00000000-0000-0000-0000-000000000000}"/>
          </ac:spMkLst>
        </pc:spChg>
      </pc:sldChg>
      <pc:sldChg chg="addSp modSp add mod">
        <pc:chgData name="Recep Serkan ALKAN" userId="cb3b23b9-099d-405e-9154-2588a5a39eb4" providerId="ADAL" clId="{063C483B-CA6B-44FB-B598-146E75F00901}" dt="2021-08-30T19:52:38" v="1093" actId="20577"/>
        <pc:sldMkLst>
          <pc:docMk/>
          <pc:sldMk cId="3012104453" sldId="868"/>
        </pc:sldMkLst>
        <pc:spChg chg="add mod">
          <ac:chgData name="Recep Serkan ALKAN" userId="cb3b23b9-099d-405e-9154-2588a5a39eb4" providerId="ADAL" clId="{063C483B-CA6B-44FB-B598-146E75F00901}" dt="2021-08-30T19:52:38" v="1093" actId="20577"/>
          <ac:spMkLst>
            <pc:docMk/>
            <pc:sldMk cId="3012104453" sldId="868"/>
            <ac:spMk id="4" creationId="{A2996F35-EF18-40BE-B6F0-1DBE6D20F036}"/>
          </ac:spMkLst>
        </pc:spChg>
        <pc:spChg chg="mod">
          <ac:chgData name="Recep Serkan ALKAN" userId="cb3b23b9-099d-405e-9154-2588a5a39eb4" providerId="ADAL" clId="{063C483B-CA6B-44FB-B598-146E75F00901}" dt="2021-08-30T19:49:50.929" v="1064"/>
          <ac:spMkLst>
            <pc:docMk/>
            <pc:sldMk cId="3012104453" sldId="868"/>
            <ac:spMk id="7" creationId="{00000000-0000-0000-0000-000000000000}"/>
          </ac:spMkLst>
        </pc:spChg>
      </pc:sldChg>
      <pc:sldChg chg="add">
        <pc:chgData name="Recep Serkan ALKAN" userId="cb3b23b9-099d-405e-9154-2588a5a39eb4" providerId="ADAL" clId="{063C483B-CA6B-44FB-B598-146E75F00901}" dt="2021-08-30T20:01:20.010" v="1123"/>
        <pc:sldMkLst>
          <pc:docMk/>
          <pc:sldMk cId="349223767" sldId="869"/>
        </pc:sldMkLst>
      </pc:sldChg>
      <pc:sldChg chg="add del">
        <pc:chgData name="Recep Serkan ALKAN" userId="cb3b23b9-099d-405e-9154-2588a5a39eb4" providerId="ADAL" clId="{063C483B-CA6B-44FB-B598-146E75F00901}" dt="2021-08-30T20:02:14.730" v="1125" actId="47"/>
        <pc:sldMkLst>
          <pc:docMk/>
          <pc:sldMk cId="2166468490" sldId="870"/>
        </pc:sldMkLst>
      </pc:sldChg>
      <pc:sldChg chg="addSp delSp modSp add mod">
        <pc:chgData name="Recep Serkan ALKAN" userId="cb3b23b9-099d-405e-9154-2588a5a39eb4" providerId="ADAL" clId="{063C483B-CA6B-44FB-B598-146E75F00901}" dt="2021-08-30T20:08:42.049" v="1172" actId="478"/>
        <pc:sldMkLst>
          <pc:docMk/>
          <pc:sldMk cId="3449688349" sldId="870"/>
        </pc:sldMkLst>
        <pc:spChg chg="add del mod">
          <ac:chgData name="Recep Serkan ALKAN" userId="cb3b23b9-099d-405e-9154-2588a5a39eb4" providerId="ADAL" clId="{063C483B-CA6B-44FB-B598-146E75F00901}" dt="2021-08-30T20:08:42.049" v="1172" actId="478"/>
          <ac:spMkLst>
            <pc:docMk/>
            <pc:sldMk cId="3449688349" sldId="870"/>
            <ac:spMk id="5" creationId="{2DE25236-BE60-4511-9AB2-4DAF6E22D87E}"/>
          </ac:spMkLst>
        </pc:spChg>
        <pc:picChg chg="del">
          <ac:chgData name="Recep Serkan ALKAN" userId="cb3b23b9-099d-405e-9154-2588a5a39eb4" providerId="ADAL" clId="{063C483B-CA6B-44FB-B598-146E75F00901}" dt="2021-08-30T20:05:16.115" v="1127" actId="478"/>
          <ac:picMkLst>
            <pc:docMk/>
            <pc:sldMk cId="3449688349" sldId="870"/>
            <ac:picMk id="2" creationId="{00000000-0000-0000-0000-000000000000}"/>
          </ac:picMkLst>
        </pc:picChg>
      </pc:sldChg>
      <pc:sldChg chg="addSp delSp modSp add mod">
        <pc:chgData name="Recep Serkan ALKAN" userId="cb3b23b9-099d-405e-9154-2588a5a39eb4" providerId="ADAL" clId="{063C483B-CA6B-44FB-B598-146E75F00901}" dt="2021-08-30T20:15:06.385" v="1178"/>
        <pc:sldMkLst>
          <pc:docMk/>
          <pc:sldMk cId="1901771871" sldId="871"/>
        </pc:sldMkLst>
        <pc:spChg chg="add del mod">
          <ac:chgData name="Recep Serkan ALKAN" userId="cb3b23b9-099d-405e-9154-2588a5a39eb4" providerId="ADAL" clId="{063C483B-CA6B-44FB-B598-146E75F00901}" dt="2021-08-30T20:14:58.192" v="1177" actId="478"/>
          <ac:spMkLst>
            <pc:docMk/>
            <pc:sldMk cId="1901771871" sldId="871"/>
            <ac:spMk id="4" creationId="{51A7319F-E4E8-47A1-B66D-31CD81AA0E22}"/>
          </ac:spMkLst>
        </pc:spChg>
        <pc:spChg chg="add mod">
          <ac:chgData name="Recep Serkan ALKAN" userId="cb3b23b9-099d-405e-9154-2588a5a39eb4" providerId="ADAL" clId="{063C483B-CA6B-44FB-B598-146E75F00901}" dt="2021-08-30T20:15:06.385" v="1178"/>
          <ac:spMkLst>
            <pc:docMk/>
            <pc:sldMk cId="1901771871" sldId="871"/>
            <ac:spMk id="5" creationId="{EAC21ABC-3F79-4066-B709-C3BB4AEF1FAA}"/>
          </ac:spMkLst>
        </pc:spChg>
        <pc:picChg chg="del">
          <ac:chgData name="Recep Serkan ALKAN" userId="cb3b23b9-099d-405e-9154-2588a5a39eb4" providerId="ADAL" clId="{063C483B-CA6B-44FB-B598-146E75F00901}" dt="2021-08-30T20:06:01.201" v="1138" actId="478"/>
          <ac:picMkLst>
            <pc:docMk/>
            <pc:sldMk cId="1901771871" sldId="871"/>
            <ac:picMk id="8" creationId="{00000000-0000-0000-0000-000000000000}"/>
          </ac:picMkLst>
        </pc:picChg>
      </pc:sldChg>
      <pc:sldChg chg="addSp delSp modSp add mod">
        <pc:chgData name="Recep Serkan ALKAN" userId="cb3b23b9-099d-405e-9154-2588a5a39eb4" providerId="ADAL" clId="{063C483B-CA6B-44FB-B598-146E75F00901}" dt="2021-08-30T20:15:23.392" v="1191" actId="478"/>
        <pc:sldMkLst>
          <pc:docMk/>
          <pc:sldMk cId="358373456" sldId="872"/>
        </pc:sldMkLst>
        <pc:spChg chg="add del mod">
          <ac:chgData name="Recep Serkan ALKAN" userId="cb3b23b9-099d-405e-9154-2588a5a39eb4" providerId="ADAL" clId="{063C483B-CA6B-44FB-B598-146E75F00901}" dt="2021-08-30T20:15:23.392" v="1191" actId="478"/>
          <ac:spMkLst>
            <pc:docMk/>
            <pc:sldMk cId="358373456" sldId="872"/>
            <ac:spMk id="4" creationId="{F8F47C4D-6E21-4100-A9C5-CC771A1EDA75}"/>
          </ac:spMkLst>
        </pc:spChg>
      </pc:sldChg>
      <pc:sldChg chg="addSp delSp modSp add mod">
        <pc:chgData name="Recep Serkan ALKAN" userId="cb3b23b9-099d-405e-9154-2588a5a39eb4" providerId="ADAL" clId="{063C483B-CA6B-44FB-B598-146E75F00901}" dt="2021-08-30T20:15:46.941" v="1200" actId="122"/>
        <pc:sldMkLst>
          <pc:docMk/>
          <pc:sldMk cId="2725900383" sldId="873"/>
        </pc:sldMkLst>
        <pc:spChg chg="add mod">
          <ac:chgData name="Recep Serkan ALKAN" userId="cb3b23b9-099d-405e-9154-2588a5a39eb4" providerId="ADAL" clId="{063C483B-CA6B-44FB-B598-146E75F00901}" dt="2021-08-30T20:15:46.941" v="1200" actId="122"/>
          <ac:spMkLst>
            <pc:docMk/>
            <pc:sldMk cId="2725900383" sldId="873"/>
            <ac:spMk id="10" creationId="{BC1F798D-EF7D-45AF-A902-44C401E43776}"/>
          </ac:spMkLst>
        </pc:spChg>
        <pc:picChg chg="del">
          <ac:chgData name="Recep Serkan ALKAN" userId="cb3b23b9-099d-405e-9154-2588a5a39eb4" providerId="ADAL" clId="{063C483B-CA6B-44FB-B598-146E75F00901}" dt="2021-08-30T20:06:41.999" v="1152" actId="478"/>
          <ac:picMkLst>
            <pc:docMk/>
            <pc:sldMk cId="2725900383" sldId="873"/>
            <ac:picMk id="12" creationId="{00000000-0000-0000-0000-000000000000}"/>
          </ac:picMkLst>
        </pc:picChg>
      </pc:sldChg>
      <pc:sldChg chg="addSp delSp modSp add mod">
        <pc:chgData name="Recep Serkan ALKAN" userId="cb3b23b9-099d-405e-9154-2588a5a39eb4" providerId="ADAL" clId="{063C483B-CA6B-44FB-B598-146E75F00901}" dt="2021-08-30T20:15:28.768" v="1194"/>
        <pc:sldMkLst>
          <pc:docMk/>
          <pc:sldMk cId="151234124" sldId="874"/>
        </pc:sldMkLst>
        <pc:spChg chg="add mod">
          <ac:chgData name="Recep Serkan ALKAN" userId="cb3b23b9-099d-405e-9154-2588a5a39eb4" providerId="ADAL" clId="{063C483B-CA6B-44FB-B598-146E75F00901}" dt="2021-08-30T20:15:28.768" v="1194"/>
          <ac:spMkLst>
            <pc:docMk/>
            <pc:sldMk cId="151234124" sldId="874"/>
            <ac:spMk id="3" creationId="{DD2C1DE0-D022-4AFF-8604-3D5A7FAD8FC5}"/>
          </ac:spMkLst>
        </pc:spChg>
        <pc:picChg chg="del">
          <ac:chgData name="Recep Serkan ALKAN" userId="cb3b23b9-099d-405e-9154-2588a5a39eb4" providerId="ADAL" clId="{063C483B-CA6B-44FB-B598-146E75F00901}" dt="2021-08-30T20:06:45.905" v="1155" actId="478"/>
          <ac:picMkLst>
            <pc:docMk/>
            <pc:sldMk cId="151234124" sldId="874"/>
            <ac:picMk id="5" creationId="{00000000-0000-0000-0000-000000000000}"/>
          </ac:picMkLst>
        </pc:picChg>
      </pc:sldChg>
      <pc:sldChg chg="addSp delSp modSp add del mod">
        <pc:chgData name="Recep Serkan ALKAN" userId="cb3b23b9-099d-405e-9154-2588a5a39eb4" providerId="ADAL" clId="{063C483B-CA6B-44FB-B598-146E75F00901}" dt="2021-08-30T20:14:26.486" v="1173" actId="2696"/>
        <pc:sldMkLst>
          <pc:docMk/>
          <pc:sldMk cId="2846072742" sldId="875"/>
        </pc:sldMkLst>
        <pc:spChg chg="del">
          <ac:chgData name="Recep Serkan ALKAN" userId="cb3b23b9-099d-405e-9154-2588a5a39eb4" providerId="ADAL" clId="{063C483B-CA6B-44FB-B598-146E75F00901}" dt="2021-08-30T20:07:42.608" v="1169" actId="478"/>
          <ac:spMkLst>
            <pc:docMk/>
            <pc:sldMk cId="2846072742" sldId="875"/>
            <ac:spMk id="2" creationId="{00000000-0000-0000-0000-000000000000}"/>
          </ac:spMkLst>
        </pc:spChg>
        <pc:spChg chg="add del mod">
          <ac:chgData name="Recep Serkan ALKAN" userId="cb3b23b9-099d-405e-9154-2588a5a39eb4" providerId="ADAL" clId="{063C483B-CA6B-44FB-B598-146E75F00901}" dt="2021-08-30T20:07:46.320" v="1170" actId="478"/>
          <ac:spMkLst>
            <pc:docMk/>
            <pc:sldMk cId="2846072742" sldId="875"/>
            <ac:spMk id="5" creationId="{F0A7054A-9541-4B9A-8F90-CD8E00D75DBF}"/>
          </ac:spMkLst>
        </pc:spChg>
        <pc:spChg chg="add mod">
          <ac:chgData name="Recep Serkan ALKAN" userId="cb3b23b9-099d-405e-9154-2588a5a39eb4" providerId="ADAL" clId="{063C483B-CA6B-44FB-B598-146E75F00901}" dt="2021-08-30T20:07:48.121" v="1171"/>
          <ac:spMkLst>
            <pc:docMk/>
            <pc:sldMk cId="2846072742" sldId="875"/>
            <ac:spMk id="9" creationId="{D97808BF-A014-466A-8C26-0551AE6B1B9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0943F-B095-4397-88A4-F3C1921B53E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46D8BF34-C430-482D-82D2-C845695EB0DC}" type="pres">
      <dgm:prSet presAssocID="{DAF0943F-B095-4397-88A4-F3C1921B53E1}" presName="linear" presStyleCnt="0">
        <dgm:presLayoutVars>
          <dgm:animLvl val="lvl"/>
          <dgm:resizeHandles val="exact"/>
        </dgm:presLayoutVars>
      </dgm:prSet>
      <dgm:spPr/>
      <dgm:t>
        <a:bodyPr/>
        <a:lstStyle/>
        <a:p>
          <a:endParaRPr lang="tr-TR"/>
        </a:p>
      </dgm:t>
    </dgm:pt>
  </dgm:ptLst>
  <dgm:cxnLst>
    <dgm:cxn modelId="{EF7C30E5-C050-4F38-938A-CF2F4CA1F174}" type="presOf" srcId="{DAF0943F-B095-4397-88A4-F3C1921B53E1}" destId="{46D8BF34-C430-482D-82D2-C845695EB0D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224F1-23B6-44A9-B54F-2FB76A3C3977}"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tr-TR"/>
        </a:p>
      </dgm:t>
    </dgm:pt>
    <dgm:pt modelId="{B925EBB7-4F62-49F1-AF95-D05C743501D6}">
      <dgm:prSet custT="1"/>
      <dgm:spPr>
        <a:solidFill>
          <a:srgbClr val="92D050"/>
        </a:solidFill>
      </dgm:spPr>
      <dgm:t>
        <a:bodyPr/>
        <a:lstStyle/>
        <a:p>
          <a:pPr rtl="0"/>
          <a:r>
            <a:rPr lang="tr-TR" sz="1800" dirty="0" smtClean="0">
              <a:latin typeface="+mn-lt"/>
            </a:rPr>
            <a:t>Başvuru Rehberinin Hazırlanması</a:t>
          </a:r>
          <a:endParaRPr lang="tr-TR" sz="1800" dirty="0">
            <a:latin typeface="+mn-lt"/>
          </a:endParaRPr>
        </a:p>
      </dgm:t>
    </dgm:pt>
    <dgm:pt modelId="{BD8DC99E-66FC-4D61-BBEB-F15F34BB1588}" type="parTrans" cxnId="{60E3B4DC-3296-408B-9D04-09A72ABEA61E}">
      <dgm:prSet/>
      <dgm:spPr/>
      <dgm:t>
        <a:bodyPr/>
        <a:lstStyle/>
        <a:p>
          <a:endParaRPr lang="tr-TR"/>
        </a:p>
      </dgm:t>
    </dgm:pt>
    <dgm:pt modelId="{4106B88A-0893-4FA1-BA61-6E4443594760}" type="sibTrans" cxnId="{60E3B4DC-3296-408B-9D04-09A72ABEA61E}">
      <dgm:prSet/>
      <dgm:spPr/>
      <dgm:t>
        <a:bodyPr/>
        <a:lstStyle/>
        <a:p>
          <a:endParaRPr lang="tr-TR"/>
        </a:p>
      </dgm:t>
    </dgm:pt>
    <dgm:pt modelId="{913C01D3-CF60-449C-B19A-2EDE0F3FFC9D}">
      <dgm:prSet custT="1"/>
      <dgm:spPr>
        <a:solidFill>
          <a:srgbClr val="00B0F0"/>
        </a:solidFill>
      </dgm:spPr>
      <dgm:t>
        <a:bodyPr/>
        <a:lstStyle/>
        <a:p>
          <a:pPr rtl="0"/>
          <a:r>
            <a:rPr lang="tr-TR" sz="1800" dirty="0" smtClean="0">
              <a:latin typeface="+mn-lt"/>
            </a:rPr>
            <a:t>Projelerin Hazırlanması - Çevrimiçi Başvuru  ve Taahhütname Sunulması (KAYS)</a:t>
          </a:r>
          <a:endParaRPr lang="tr-TR" sz="1800" dirty="0">
            <a:latin typeface="+mn-lt"/>
          </a:endParaRPr>
        </a:p>
      </dgm:t>
    </dgm:pt>
    <dgm:pt modelId="{5E5F73A0-9B60-47C3-95E5-9230D5BECEB3}" type="parTrans" cxnId="{03605509-48AF-4931-B7C6-7700A40E41A8}">
      <dgm:prSet/>
      <dgm:spPr/>
      <dgm:t>
        <a:bodyPr/>
        <a:lstStyle/>
        <a:p>
          <a:endParaRPr lang="tr-TR"/>
        </a:p>
      </dgm:t>
    </dgm:pt>
    <dgm:pt modelId="{42D97AFA-8ED7-44E5-A696-7984853E4CC3}" type="sibTrans" cxnId="{03605509-48AF-4931-B7C6-7700A40E41A8}">
      <dgm:prSet/>
      <dgm:spPr/>
      <dgm:t>
        <a:bodyPr/>
        <a:lstStyle/>
        <a:p>
          <a:endParaRPr lang="tr-TR"/>
        </a:p>
      </dgm:t>
    </dgm:pt>
    <dgm:pt modelId="{3192936D-A064-4CD6-A2C5-59CEA818A181}">
      <dgm:prSet custT="1"/>
      <dgm:spPr>
        <a:solidFill>
          <a:srgbClr val="92D050"/>
        </a:solidFill>
      </dgm:spPr>
      <dgm:t>
        <a:bodyPr/>
        <a:lstStyle/>
        <a:p>
          <a:pPr rtl="0"/>
          <a:r>
            <a:rPr lang="tr-TR" sz="1600" dirty="0" smtClean="0">
              <a:latin typeface="+mn-lt"/>
            </a:rPr>
            <a:t>Başvuruların Değerlendirilmesi (Ajans DK + GS Onayı)</a:t>
          </a:r>
          <a:endParaRPr lang="tr-TR" sz="1600" dirty="0">
            <a:latin typeface="+mn-lt"/>
          </a:endParaRPr>
        </a:p>
      </dgm:t>
    </dgm:pt>
    <dgm:pt modelId="{87764840-4CEE-4E53-B5E6-C20E19E8A288}" type="parTrans" cxnId="{D424F29A-A19F-4734-8706-E9BFA5343004}">
      <dgm:prSet/>
      <dgm:spPr/>
      <dgm:t>
        <a:bodyPr/>
        <a:lstStyle/>
        <a:p>
          <a:endParaRPr lang="tr-TR"/>
        </a:p>
      </dgm:t>
    </dgm:pt>
    <dgm:pt modelId="{BFFFB981-44D3-4FEA-B222-129C3CCE49CF}" type="sibTrans" cxnId="{D424F29A-A19F-4734-8706-E9BFA5343004}">
      <dgm:prSet/>
      <dgm:spPr/>
      <dgm:t>
        <a:bodyPr/>
        <a:lstStyle/>
        <a:p>
          <a:endParaRPr lang="tr-TR"/>
        </a:p>
      </dgm:t>
    </dgm:pt>
    <dgm:pt modelId="{E63C6A93-4D1C-40CF-B9A1-3ECB2CA5330F}">
      <dgm:prSet custT="1"/>
      <dgm:spPr/>
      <dgm:t>
        <a:bodyPr/>
        <a:lstStyle/>
        <a:p>
          <a:pPr rtl="0"/>
          <a:r>
            <a:rPr lang="tr-TR" sz="1200" dirty="0" smtClean="0">
              <a:latin typeface="+mn-lt"/>
            </a:rPr>
            <a:t>Ön İnceleme  (Uygunluk Kontrolü) Nihai Değerlendirme (İlgililik 20/30 Toplam 70/100 Eşik Puan)</a:t>
          </a:r>
          <a:endParaRPr lang="tr-TR" sz="1200" dirty="0">
            <a:latin typeface="+mn-lt"/>
          </a:endParaRPr>
        </a:p>
      </dgm:t>
    </dgm:pt>
    <dgm:pt modelId="{761021F7-026E-448B-8AAD-509E50DCAA81}" type="parTrans" cxnId="{0E90C78F-2501-43F0-9BE2-2D5E5DEC3BB1}">
      <dgm:prSet/>
      <dgm:spPr/>
      <dgm:t>
        <a:bodyPr/>
        <a:lstStyle/>
        <a:p>
          <a:endParaRPr lang="tr-TR"/>
        </a:p>
      </dgm:t>
    </dgm:pt>
    <dgm:pt modelId="{5C0937F8-B2A0-44F0-9007-A2930C2E013C}" type="sibTrans" cxnId="{0E90C78F-2501-43F0-9BE2-2D5E5DEC3BB1}">
      <dgm:prSet/>
      <dgm:spPr/>
      <dgm:t>
        <a:bodyPr/>
        <a:lstStyle/>
        <a:p>
          <a:endParaRPr lang="tr-TR"/>
        </a:p>
      </dgm:t>
    </dgm:pt>
    <dgm:pt modelId="{60909A1F-DB0A-4307-B8A5-D5709B2A6169}">
      <dgm:prSet custT="1"/>
      <dgm:spPr>
        <a:solidFill>
          <a:schemeClr val="accent4">
            <a:lumMod val="75000"/>
          </a:schemeClr>
        </a:solidFill>
      </dgm:spPr>
      <dgm:t>
        <a:bodyPr/>
        <a:lstStyle/>
        <a:p>
          <a:pPr rtl="0"/>
          <a:r>
            <a:rPr lang="tr-TR" sz="1800" dirty="0" smtClean="0">
              <a:latin typeface="+mn-lt"/>
            </a:rPr>
            <a:t>Uygulama (6 AY) - İzleme Süreci  </a:t>
          </a:r>
          <a:endParaRPr lang="tr-TR" sz="1800" dirty="0">
            <a:latin typeface="+mn-lt"/>
          </a:endParaRPr>
        </a:p>
      </dgm:t>
    </dgm:pt>
    <dgm:pt modelId="{842E849F-B895-486D-88D6-FDAD57755FFD}" type="parTrans" cxnId="{5F7D08E1-504B-403D-9BA1-1FC74B63C9B8}">
      <dgm:prSet/>
      <dgm:spPr/>
      <dgm:t>
        <a:bodyPr/>
        <a:lstStyle/>
        <a:p>
          <a:endParaRPr lang="tr-TR"/>
        </a:p>
      </dgm:t>
    </dgm:pt>
    <dgm:pt modelId="{5B9B40E1-59CA-42EB-ABBE-2396860979D9}" type="sibTrans" cxnId="{5F7D08E1-504B-403D-9BA1-1FC74B63C9B8}">
      <dgm:prSet/>
      <dgm:spPr/>
      <dgm:t>
        <a:bodyPr/>
        <a:lstStyle/>
        <a:p>
          <a:endParaRPr lang="tr-TR"/>
        </a:p>
      </dgm:t>
    </dgm:pt>
    <dgm:pt modelId="{783DACCE-3565-4FD3-BC2D-5B0246F5774E}">
      <dgm:prSet custT="1"/>
      <dgm:spPr>
        <a:solidFill>
          <a:srgbClr val="92D050"/>
        </a:solidFill>
      </dgm:spPr>
      <dgm:t>
        <a:bodyPr/>
        <a:lstStyle/>
        <a:p>
          <a:pPr rtl="0"/>
          <a:r>
            <a:rPr lang="tr-TR" sz="1800" dirty="0" smtClean="0">
              <a:latin typeface="+mn-lt"/>
            </a:rPr>
            <a:t>Programın İlanı ve 2 Aylık Başvuru Dönemleri</a:t>
          </a:r>
          <a:endParaRPr lang="tr-TR" sz="1800" dirty="0">
            <a:latin typeface="+mn-lt"/>
          </a:endParaRPr>
        </a:p>
      </dgm:t>
    </dgm:pt>
    <dgm:pt modelId="{E4735277-AAAA-4D76-87F7-8AD61F4A36F9}" type="parTrans" cxnId="{169A1E2F-CD05-4FB9-B7A5-0C65D2895A2D}">
      <dgm:prSet/>
      <dgm:spPr/>
      <dgm:t>
        <a:bodyPr/>
        <a:lstStyle/>
        <a:p>
          <a:endParaRPr lang="tr-TR"/>
        </a:p>
      </dgm:t>
    </dgm:pt>
    <dgm:pt modelId="{A24A8CE7-BEBE-4BBA-B43F-03273B067E5E}" type="sibTrans" cxnId="{169A1E2F-CD05-4FB9-B7A5-0C65D2895A2D}">
      <dgm:prSet/>
      <dgm:spPr/>
      <dgm:t>
        <a:bodyPr/>
        <a:lstStyle/>
        <a:p>
          <a:endParaRPr lang="tr-TR"/>
        </a:p>
      </dgm:t>
    </dgm:pt>
    <dgm:pt modelId="{7E446318-B2A7-44C9-B3A3-A68A6F66000C}">
      <dgm:prSet custT="1"/>
      <dgm:spPr>
        <a:solidFill>
          <a:schemeClr val="accent4">
            <a:lumMod val="75000"/>
          </a:schemeClr>
        </a:solidFill>
      </dgm:spPr>
      <dgm:t>
        <a:bodyPr/>
        <a:lstStyle/>
        <a:p>
          <a:pPr rtl="0"/>
          <a:r>
            <a:rPr lang="tr-TR" sz="1800" dirty="0" smtClean="0">
              <a:latin typeface="+mn-lt"/>
            </a:rPr>
            <a:t>Matbu Başvuru Evrakları Sunulması - Sözleşmelerin İmzalanması</a:t>
          </a:r>
          <a:endParaRPr lang="tr-TR" sz="1800" dirty="0">
            <a:latin typeface="+mn-lt"/>
          </a:endParaRPr>
        </a:p>
      </dgm:t>
    </dgm:pt>
    <dgm:pt modelId="{0B493219-9918-4481-A378-6FDC378EF1BC}" type="parTrans" cxnId="{2D370EC7-F58C-4BDB-B6C4-4219FE8AA5AE}">
      <dgm:prSet/>
      <dgm:spPr/>
      <dgm:t>
        <a:bodyPr/>
        <a:lstStyle/>
        <a:p>
          <a:endParaRPr lang="tr-TR"/>
        </a:p>
      </dgm:t>
    </dgm:pt>
    <dgm:pt modelId="{BB0EA54E-7907-47A2-9E5E-43F2A8A4E9F8}" type="sibTrans" cxnId="{2D370EC7-F58C-4BDB-B6C4-4219FE8AA5AE}">
      <dgm:prSet/>
      <dgm:spPr/>
      <dgm:t>
        <a:bodyPr/>
        <a:lstStyle/>
        <a:p>
          <a:endParaRPr lang="tr-TR"/>
        </a:p>
      </dgm:t>
    </dgm:pt>
    <dgm:pt modelId="{54D15A03-3CBE-4310-85D9-9FC3779AC892}">
      <dgm:prSet custT="1"/>
      <dgm:spPr>
        <a:solidFill>
          <a:schemeClr val="accent4">
            <a:lumMod val="75000"/>
          </a:schemeClr>
        </a:solidFill>
      </dgm:spPr>
      <dgm:t>
        <a:bodyPr/>
        <a:lstStyle/>
        <a:p>
          <a:pPr rtl="0"/>
          <a:r>
            <a:rPr lang="tr-TR" sz="1800" dirty="0" smtClean="0">
              <a:latin typeface="+mn-lt"/>
            </a:rPr>
            <a:t>Nihai Raporun Sunulması ve Projenin Tamamlanması</a:t>
          </a:r>
          <a:endParaRPr lang="tr-TR" sz="1800" dirty="0">
            <a:latin typeface="+mn-lt"/>
          </a:endParaRPr>
        </a:p>
      </dgm:t>
    </dgm:pt>
    <dgm:pt modelId="{0637B32B-29E6-4F5F-9B28-4AE71695E22E}" type="sibTrans" cxnId="{8B611895-C9DF-494E-97AA-CFD95898601E}">
      <dgm:prSet/>
      <dgm:spPr/>
      <dgm:t>
        <a:bodyPr/>
        <a:lstStyle/>
        <a:p>
          <a:endParaRPr lang="tr-TR"/>
        </a:p>
      </dgm:t>
    </dgm:pt>
    <dgm:pt modelId="{1D049F23-E4E2-4940-9163-0B49A343AA4A}" type="parTrans" cxnId="{8B611895-C9DF-494E-97AA-CFD95898601E}">
      <dgm:prSet/>
      <dgm:spPr/>
      <dgm:t>
        <a:bodyPr/>
        <a:lstStyle/>
        <a:p>
          <a:endParaRPr lang="tr-TR"/>
        </a:p>
      </dgm:t>
    </dgm:pt>
    <dgm:pt modelId="{C8D6FBE7-B570-4941-820A-69E45C133FF1}" type="pres">
      <dgm:prSet presAssocID="{316224F1-23B6-44A9-B54F-2FB76A3C3977}" presName="Name0" presStyleCnt="0">
        <dgm:presLayoutVars>
          <dgm:dir/>
          <dgm:animLvl val="lvl"/>
          <dgm:resizeHandles val="exact"/>
        </dgm:presLayoutVars>
      </dgm:prSet>
      <dgm:spPr/>
      <dgm:t>
        <a:bodyPr/>
        <a:lstStyle/>
        <a:p>
          <a:endParaRPr lang="tr-TR"/>
        </a:p>
      </dgm:t>
    </dgm:pt>
    <dgm:pt modelId="{FAA33714-80B8-4865-9A3C-F3F5D7AA3C0C}" type="pres">
      <dgm:prSet presAssocID="{54D15A03-3CBE-4310-85D9-9FC3779AC892}" presName="boxAndChildren" presStyleCnt="0"/>
      <dgm:spPr/>
    </dgm:pt>
    <dgm:pt modelId="{D63D6C8E-7688-4B42-91D1-91750F020657}" type="pres">
      <dgm:prSet presAssocID="{54D15A03-3CBE-4310-85D9-9FC3779AC892}" presName="parentTextBox" presStyleLbl="node1" presStyleIdx="0" presStyleCnt="7" custScaleY="189468" custLinFactY="-78379" custLinFactNeighborX="-984" custLinFactNeighborY="-100000"/>
      <dgm:spPr/>
      <dgm:t>
        <a:bodyPr/>
        <a:lstStyle/>
        <a:p>
          <a:endParaRPr lang="tr-TR"/>
        </a:p>
      </dgm:t>
    </dgm:pt>
    <dgm:pt modelId="{A01863A5-FBE9-4633-B87F-7C0013933A1A}" type="pres">
      <dgm:prSet presAssocID="{5B9B40E1-59CA-42EB-ABBE-2396860979D9}" presName="sp" presStyleCnt="0"/>
      <dgm:spPr/>
    </dgm:pt>
    <dgm:pt modelId="{832A1FF1-2E44-4E10-B92C-34A1A75D600D}" type="pres">
      <dgm:prSet presAssocID="{60909A1F-DB0A-4307-B8A5-D5709B2A6169}" presName="arrowAndChildren" presStyleCnt="0"/>
      <dgm:spPr/>
    </dgm:pt>
    <dgm:pt modelId="{95A354C2-99DA-4472-AF9B-A4DFE430B13E}" type="pres">
      <dgm:prSet presAssocID="{60909A1F-DB0A-4307-B8A5-D5709B2A6169}" presName="parentTextArrow" presStyleLbl="node1" presStyleIdx="1" presStyleCnt="7" custScaleY="184322" custLinFactNeighborY="-92469"/>
      <dgm:spPr/>
      <dgm:t>
        <a:bodyPr/>
        <a:lstStyle/>
        <a:p>
          <a:endParaRPr lang="tr-TR"/>
        </a:p>
      </dgm:t>
    </dgm:pt>
    <dgm:pt modelId="{B0C84340-7972-45A2-90F5-93116159A0BD}" type="pres">
      <dgm:prSet presAssocID="{BB0EA54E-7907-47A2-9E5E-43F2A8A4E9F8}" presName="sp" presStyleCnt="0"/>
      <dgm:spPr/>
    </dgm:pt>
    <dgm:pt modelId="{7BDD8DC0-A2BF-40E1-B800-2ECF5B2C10E7}" type="pres">
      <dgm:prSet presAssocID="{7E446318-B2A7-44C9-B3A3-A68A6F66000C}" presName="arrowAndChildren" presStyleCnt="0"/>
      <dgm:spPr/>
    </dgm:pt>
    <dgm:pt modelId="{5DC80018-8657-4CDD-A40E-C0D0DCA3BF49}" type="pres">
      <dgm:prSet presAssocID="{7E446318-B2A7-44C9-B3A3-A68A6F66000C}" presName="parentTextArrow" presStyleLbl="node1" presStyleIdx="2" presStyleCnt="7" custScaleY="185861" custLinFactNeighborY="-67419"/>
      <dgm:spPr/>
      <dgm:t>
        <a:bodyPr/>
        <a:lstStyle/>
        <a:p>
          <a:endParaRPr lang="tr-TR"/>
        </a:p>
      </dgm:t>
    </dgm:pt>
    <dgm:pt modelId="{859F8EA2-F144-4135-B446-3F4FC0BDEB1E}" type="pres">
      <dgm:prSet presAssocID="{BFFFB981-44D3-4FEA-B222-129C3CCE49CF}" presName="sp" presStyleCnt="0"/>
      <dgm:spPr/>
    </dgm:pt>
    <dgm:pt modelId="{191F1098-AE0A-4CB6-AE09-56B9830A3859}" type="pres">
      <dgm:prSet presAssocID="{3192936D-A064-4CD6-A2C5-59CEA818A181}" presName="arrowAndChildren" presStyleCnt="0"/>
      <dgm:spPr/>
    </dgm:pt>
    <dgm:pt modelId="{BBE9FCC4-6484-46A6-9AD1-65ECDC96B216}" type="pres">
      <dgm:prSet presAssocID="{3192936D-A064-4CD6-A2C5-59CEA818A181}" presName="parentTextArrow" presStyleLbl="node1" presStyleIdx="2" presStyleCnt="7"/>
      <dgm:spPr/>
      <dgm:t>
        <a:bodyPr/>
        <a:lstStyle/>
        <a:p>
          <a:endParaRPr lang="tr-TR"/>
        </a:p>
      </dgm:t>
    </dgm:pt>
    <dgm:pt modelId="{68C78363-B188-42CC-BBDE-6AB83DC997B8}" type="pres">
      <dgm:prSet presAssocID="{3192936D-A064-4CD6-A2C5-59CEA818A181}" presName="arrow" presStyleLbl="node1" presStyleIdx="3" presStyleCnt="7" custScaleY="182172" custLinFactNeighborX="-587" custLinFactNeighborY="-46057"/>
      <dgm:spPr/>
      <dgm:t>
        <a:bodyPr/>
        <a:lstStyle/>
        <a:p>
          <a:endParaRPr lang="tr-TR"/>
        </a:p>
      </dgm:t>
    </dgm:pt>
    <dgm:pt modelId="{D0AF7BAF-C8AC-4DE4-A29B-0F909BB2F600}" type="pres">
      <dgm:prSet presAssocID="{3192936D-A064-4CD6-A2C5-59CEA818A181}" presName="descendantArrow" presStyleCnt="0"/>
      <dgm:spPr/>
    </dgm:pt>
    <dgm:pt modelId="{FE481487-B380-4A92-B8B0-1FD8218753D6}" type="pres">
      <dgm:prSet presAssocID="{E63C6A93-4D1C-40CF-B9A1-3ECB2CA5330F}" presName="childTextArrow" presStyleLbl="fgAccFollowNode1" presStyleIdx="0" presStyleCnt="1" custScaleX="99387" custScaleY="123825" custLinFactY="-48906" custLinFactNeighborY="-100000">
        <dgm:presLayoutVars>
          <dgm:bulletEnabled val="1"/>
        </dgm:presLayoutVars>
      </dgm:prSet>
      <dgm:spPr/>
      <dgm:t>
        <a:bodyPr/>
        <a:lstStyle/>
        <a:p>
          <a:endParaRPr lang="tr-TR"/>
        </a:p>
      </dgm:t>
    </dgm:pt>
    <dgm:pt modelId="{51FB5F89-A078-4DA9-8176-0AC3AB9622CE}" type="pres">
      <dgm:prSet presAssocID="{42D97AFA-8ED7-44E5-A696-7984853E4CC3}" presName="sp" presStyleCnt="0"/>
      <dgm:spPr/>
    </dgm:pt>
    <dgm:pt modelId="{78C73470-2679-4359-93E1-7318AEEBFF3E}" type="pres">
      <dgm:prSet presAssocID="{913C01D3-CF60-449C-B19A-2EDE0F3FFC9D}" presName="arrowAndChildren" presStyleCnt="0"/>
      <dgm:spPr/>
    </dgm:pt>
    <dgm:pt modelId="{87381114-2D4B-4342-A367-EC3B47FDF37E}" type="pres">
      <dgm:prSet presAssocID="{913C01D3-CF60-449C-B19A-2EDE0F3FFC9D}" presName="parentTextArrow" presStyleLbl="node1" presStyleIdx="4" presStyleCnt="7" custScaleY="196890" custLinFactNeighborY="-32810"/>
      <dgm:spPr/>
      <dgm:t>
        <a:bodyPr/>
        <a:lstStyle/>
        <a:p>
          <a:endParaRPr lang="tr-TR"/>
        </a:p>
      </dgm:t>
    </dgm:pt>
    <dgm:pt modelId="{F874C694-59AA-4BEC-9265-C46584BD9DD4}" type="pres">
      <dgm:prSet presAssocID="{A24A8CE7-BEBE-4BBA-B43F-03273B067E5E}" presName="sp" presStyleCnt="0"/>
      <dgm:spPr/>
    </dgm:pt>
    <dgm:pt modelId="{085A4B10-E6C5-4E91-BC26-5A73CFC426A8}" type="pres">
      <dgm:prSet presAssocID="{783DACCE-3565-4FD3-BC2D-5B0246F5774E}" presName="arrowAndChildren" presStyleCnt="0"/>
      <dgm:spPr/>
    </dgm:pt>
    <dgm:pt modelId="{99B22D2D-E543-4592-BF74-B0FFE514BCAE}" type="pres">
      <dgm:prSet presAssocID="{783DACCE-3565-4FD3-BC2D-5B0246F5774E}" presName="parentTextArrow" presStyleLbl="node1" presStyleIdx="5" presStyleCnt="7" custScaleY="221395" custLinFactNeighborX="-179" custLinFactNeighborY="-17893"/>
      <dgm:spPr/>
      <dgm:t>
        <a:bodyPr/>
        <a:lstStyle/>
        <a:p>
          <a:endParaRPr lang="tr-TR"/>
        </a:p>
      </dgm:t>
    </dgm:pt>
    <dgm:pt modelId="{E3768F2F-EED1-4C91-A9DB-B35773256C37}" type="pres">
      <dgm:prSet presAssocID="{4106B88A-0893-4FA1-BA61-6E4443594760}" presName="sp" presStyleCnt="0"/>
      <dgm:spPr/>
    </dgm:pt>
    <dgm:pt modelId="{E3A114A1-F757-42D6-B34E-B9816ECD8D70}" type="pres">
      <dgm:prSet presAssocID="{B925EBB7-4F62-49F1-AF95-D05C743501D6}" presName="arrowAndChildren" presStyleCnt="0"/>
      <dgm:spPr/>
    </dgm:pt>
    <dgm:pt modelId="{00552730-0004-42C3-AC76-E9FC22467615}" type="pres">
      <dgm:prSet presAssocID="{B925EBB7-4F62-49F1-AF95-D05C743501D6}" presName="parentTextArrow" presStyleLbl="node1" presStyleIdx="6" presStyleCnt="7" custScaleY="197910"/>
      <dgm:spPr/>
      <dgm:t>
        <a:bodyPr/>
        <a:lstStyle/>
        <a:p>
          <a:endParaRPr lang="tr-TR"/>
        </a:p>
      </dgm:t>
    </dgm:pt>
  </dgm:ptLst>
  <dgm:cxnLst>
    <dgm:cxn modelId="{3CF0ECFA-F27A-4EFF-8257-700CD8195453}" type="presOf" srcId="{60909A1F-DB0A-4307-B8A5-D5709B2A6169}" destId="{95A354C2-99DA-4472-AF9B-A4DFE430B13E}" srcOrd="0" destOrd="0" presId="urn:microsoft.com/office/officeart/2005/8/layout/process4"/>
    <dgm:cxn modelId="{60E3B4DC-3296-408B-9D04-09A72ABEA61E}" srcId="{316224F1-23B6-44A9-B54F-2FB76A3C3977}" destId="{B925EBB7-4F62-49F1-AF95-D05C743501D6}" srcOrd="0" destOrd="0" parTransId="{BD8DC99E-66FC-4D61-BBEB-F15F34BB1588}" sibTransId="{4106B88A-0893-4FA1-BA61-6E4443594760}"/>
    <dgm:cxn modelId="{D424F29A-A19F-4734-8706-E9BFA5343004}" srcId="{316224F1-23B6-44A9-B54F-2FB76A3C3977}" destId="{3192936D-A064-4CD6-A2C5-59CEA818A181}" srcOrd="3" destOrd="0" parTransId="{87764840-4CEE-4E53-B5E6-C20E19E8A288}" sibTransId="{BFFFB981-44D3-4FEA-B222-129C3CCE49CF}"/>
    <dgm:cxn modelId="{53B95C79-67B4-4B45-BD45-B9AFD6576EFF}" type="presOf" srcId="{3192936D-A064-4CD6-A2C5-59CEA818A181}" destId="{BBE9FCC4-6484-46A6-9AD1-65ECDC96B216}" srcOrd="0" destOrd="0" presId="urn:microsoft.com/office/officeart/2005/8/layout/process4"/>
    <dgm:cxn modelId="{249B795F-DE95-4F33-8AAD-4078B4B14510}" type="presOf" srcId="{913C01D3-CF60-449C-B19A-2EDE0F3FFC9D}" destId="{87381114-2D4B-4342-A367-EC3B47FDF37E}" srcOrd="0" destOrd="0" presId="urn:microsoft.com/office/officeart/2005/8/layout/process4"/>
    <dgm:cxn modelId="{A648A3B2-ABD9-4CDC-A8F4-21E29BDA608C}" type="presOf" srcId="{54D15A03-3CBE-4310-85D9-9FC3779AC892}" destId="{D63D6C8E-7688-4B42-91D1-91750F020657}" srcOrd="0" destOrd="0" presId="urn:microsoft.com/office/officeart/2005/8/layout/process4"/>
    <dgm:cxn modelId="{8B611895-C9DF-494E-97AA-CFD95898601E}" srcId="{316224F1-23B6-44A9-B54F-2FB76A3C3977}" destId="{54D15A03-3CBE-4310-85D9-9FC3779AC892}" srcOrd="6" destOrd="0" parTransId="{1D049F23-E4E2-4940-9163-0B49A343AA4A}" sibTransId="{0637B32B-29E6-4F5F-9B28-4AE71695E22E}"/>
    <dgm:cxn modelId="{62FD40B7-197B-473B-8439-E20B00808E3E}" type="presOf" srcId="{B925EBB7-4F62-49F1-AF95-D05C743501D6}" destId="{00552730-0004-42C3-AC76-E9FC22467615}" srcOrd="0" destOrd="0" presId="urn:microsoft.com/office/officeart/2005/8/layout/process4"/>
    <dgm:cxn modelId="{03605509-48AF-4931-B7C6-7700A40E41A8}" srcId="{316224F1-23B6-44A9-B54F-2FB76A3C3977}" destId="{913C01D3-CF60-449C-B19A-2EDE0F3FFC9D}" srcOrd="2" destOrd="0" parTransId="{5E5F73A0-9B60-47C3-95E5-9230D5BECEB3}" sibTransId="{42D97AFA-8ED7-44E5-A696-7984853E4CC3}"/>
    <dgm:cxn modelId="{334DF96E-8515-45C4-82CE-0BB7960B23FB}" type="presOf" srcId="{316224F1-23B6-44A9-B54F-2FB76A3C3977}" destId="{C8D6FBE7-B570-4941-820A-69E45C133FF1}" srcOrd="0" destOrd="0" presId="urn:microsoft.com/office/officeart/2005/8/layout/process4"/>
    <dgm:cxn modelId="{0648B71B-9831-48E9-B959-6917CC07DFA5}" type="presOf" srcId="{3192936D-A064-4CD6-A2C5-59CEA818A181}" destId="{68C78363-B188-42CC-BBDE-6AB83DC997B8}" srcOrd="1" destOrd="0" presId="urn:microsoft.com/office/officeart/2005/8/layout/process4"/>
    <dgm:cxn modelId="{5D4F401C-5845-4029-90AF-060C6D6BC77E}" type="presOf" srcId="{E63C6A93-4D1C-40CF-B9A1-3ECB2CA5330F}" destId="{FE481487-B380-4A92-B8B0-1FD8218753D6}" srcOrd="0" destOrd="0" presId="urn:microsoft.com/office/officeart/2005/8/layout/process4"/>
    <dgm:cxn modelId="{2D370EC7-F58C-4BDB-B6C4-4219FE8AA5AE}" srcId="{316224F1-23B6-44A9-B54F-2FB76A3C3977}" destId="{7E446318-B2A7-44C9-B3A3-A68A6F66000C}" srcOrd="4" destOrd="0" parTransId="{0B493219-9918-4481-A378-6FDC378EF1BC}" sibTransId="{BB0EA54E-7907-47A2-9E5E-43F2A8A4E9F8}"/>
    <dgm:cxn modelId="{A115C987-9E83-4BA4-9CDD-988DF34BCAC2}" type="presOf" srcId="{783DACCE-3565-4FD3-BC2D-5B0246F5774E}" destId="{99B22D2D-E543-4592-BF74-B0FFE514BCAE}" srcOrd="0" destOrd="0" presId="urn:microsoft.com/office/officeart/2005/8/layout/process4"/>
    <dgm:cxn modelId="{5F7D08E1-504B-403D-9BA1-1FC74B63C9B8}" srcId="{316224F1-23B6-44A9-B54F-2FB76A3C3977}" destId="{60909A1F-DB0A-4307-B8A5-D5709B2A6169}" srcOrd="5" destOrd="0" parTransId="{842E849F-B895-486D-88D6-FDAD57755FFD}" sibTransId="{5B9B40E1-59CA-42EB-ABBE-2396860979D9}"/>
    <dgm:cxn modelId="{0E90C78F-2501-43F0-9BE2-2D5E5DEC3BB1}" srcId="{3192936D-A064-4CD6-A2C5-59CEA818A181}" destId="{E63C6A93-4D1C-40CF-B9A1-3ECB2CA5330F}" srcOrd="0" destOrd="0" parTransId="{761021F7-026E-448B-8AAD-509E50DCAA81}" sibTransId="{5C0937F8-B2A0-44F0-9007-A2930C2E013C}"/>
    <dgm:cxn modelId="{FAAE3879-777C-4349-B262-F78F9ABA8759}" type="presOf" srcId="{7E446318-B2A7-44C9-B3A3-A68A6F66000C}" destId="{5DC80018-8657-4CDD-A40E-C0D0DCA3BF49}" srcOrd="0" destOrd="0" presId="urn:microsoft.com/office/officeart/2005/8/layout/process4"/>
    <dgm:cxn modelId="{169A1E2F-CD05-4FB9-B7A5-0C65D2895A2D}" srcId="{316224F1-23B6-44A9-B54F-2FB76A3C3977}" destId="{783DACCE-3565-4FD3-BC2D-5B0246F5774E}" srcOrd="1" destOrd="0" parTransId="{E4735277-AAAA-4D76-87F7-8AD61F4A36F9}" sibTransId="{A24A8CE7-BEBE-4BBA-B43F-03273B067E5E}"/>
    <dgm:cxn modelId="{24F7A8B9-1891-44FA-BB2E-BC8CD2636DA0}" type="presParOf" srcId="{C8D6FBE7-B570-4941-820A-69E45C133FF1}" destId="{FAA33714-80B8-4865-9A3C-F3F5D7AA3C0C}" srcOrd="0" destOrd="0" presId="urn:microsoft.com/office/officeart/2005/8/layout/process4"/>
    <dgm:cxn modelId="{EC92F0E8-F268-4982-B42A-C402118CFFF0}" type="presParOf" srcId="{FAA33714-80B8-4865-9A3C-F3F5D7AA3C0C}" destId="{D63D6C8E-7688-4B42-91D1-91750F020657}" srcOrd="0" destOrd="0" presId="urn:microsoft.com/office/officeart/2005/8/layout/process4"/>
    <dgm:cxn modelId="{BB11783D-EBF0-45DC-9B43-061753DEA277}" type="presParOf" srcId="{C8D6FBE7-B570-4941-820A-69E45C133FF1}" destId="{A01863A5-FBE9-4633-B87F-7C0013933A1A}" srcOrd="1" destOrd="0" presId="urn:microsoft.com/office/officeart/2005/8/layout/process4"/>
    <dgm:cxn modelId="{EFC0D8F2-9DB1-4ED2-B8F7-86295F84D88B}" type="presParOf" srcId="{C8D6FBE7-B570-4941-820A-69E45C133FF1}" destId="{832A1FF1-2E44-4E10-B92C-34A1A75D600D}" srcOrd="2" destOrd="0" presId="urn:microsoft.com/office/officeart/2005/8/layout/process4"/>
    <dgm:cxn modelId="{B7B10D05-E107-4D64-91BE-284D90ED15BA}" type="presParOf" srcId="{832A1FF1-2E44-4E10-B92C-34A1A75D600D}" destId="{95A354C2-99DA-4472-AF9B-A4DFE430B13E}" srcOrd="0" destOrd="0" presId="urn:microsoft.com/office/officeart/2005/8/layout/process4"/>
    <dgm:cxn modelId="{592A19AE-FC62-423B-81F8-CE702BDD3154}" type="presParOf" srcId="{C8D6FBE7-B570-4941-820A-69E45C133FF1}" destId="{B0C84340-7972-45A2-90F5-93116159A0BD}" srcOrd="3" destOrd="0" presId="urn:microsoft.com/office/officeart/2005/8/layout/process4"/>
    <dgm:cxn modelId="{34B10904-FF2D-4631-8436-3476D3B69A45}" type="presParOf" srcId="{C8D6FBE7-B570-4941-820A-69E45C133FF1}" destId="{7BDD8DC0-A2BF-40E1-B800-2ECF5B2C10E7}" srcOrd="4" destOrd="0" presId="urn:microsoft.com/office/officeart/2005/8/layout/process4"/>
    <dgm:cxn modelId="{A34AA7CF-7412-4CC1-8642-E95522AF6C26}" type="presParOf" srcId="{7BDD8DC0-A2BF-40E1-B800-2ECF5B2C10E7}" destId="{5DC80018-8657-4CDD-A40E-C0D0DCA3BF49}" srcOrd="0" destOrd="0" presId="urn:microsoft.com/office/officeart/2005/8/layout/process4"/>
    <dgm:cxn modelId="{0732AB8E-C67E-4076-A2EE-737B0389FF5E}" type="presParOf" srcId="{C8D6FBE7-B570-4941-820A-69E45C133FF1}" destId="{859F8EA2-F144-4135-B446-3F4FC0BDEB1E}" srcOrd="5" destOrd="0" presId="urn:microsoft.com/office/officeart/2005/8/layout/process4"/>
    <dgm:cxn modelId="{D27221D7-93BC-4A63-BA9F-FEFFCD2C1918}" type="presParOf" srcId="{C8D6FBE7-B570-4941-820A-69E45C133FF1}" destId="{191F1098-AE0A-4CB6-AE09-56B9830A3859}" srcOrd="6" destOrd="0" presId="urn:microsoft.com/office/officeart/2005/8/layout/process4"/>
    <dgm:cxn modelId="{14FA47C8-C42E-400F-83AD-AF82713DF7E7}" type="presParOf" srcId="{191F1098-AE0A-4CB6-AE09-56B9830A3859}" destId="{BBE9FCC4-6484-46A6-9AD1-65ECDC96B216}" srcOrd="0" destOrd="0" presId="urn:microsoft.com/office/officeart/2005/8/layout/process4"/>
    <dgm:cxn modelId="{93C82CA0-D3EB-4301-AF11-1E3C983E14BE}" type="presParOf" srcId="{191F1098-AE0A-4CB6-AE09-56B9830A3859}" destId="{68C78363-B188-42CC-BBDE-6AB83DC997B8}" srcOrd="1" destOrd="0" presId="urn:microsoft.com/office/officeart/2005/8/layout/process4"/>
    <dgm:cxn modelId="{0AB5B0E5-8C8C-48A9-B117-37DC4345C979}" type="presParOf" srcId="{191F1098-AE0A-4CB6-AE09-56B9830A3859}" destId="{D0AF7BAF-C8AC-4DE4-A29B-0F909BB2F600}" srcOrd="2" destOrd="0" presId="urn:microsoft.com/office/officeart/2005/8/layout/process4"/>
    <dgm:cxn modelId="{93D35664-EC46-4F4D-8B4A-EC673EDA2DFE}" type="presParOf" srcId="{D0AF7BAF-C8AC-4DE4-A29B-0F909BB2F600}" destId="{FE481487-B380-4A92-B8B0-1FD8218753D6}" srcOrd="0" destOrd="0" presId="urn:microsoft.com/office/officeart/2005/8/layout/process4"/>
    <dgm:cxn modelId="{2C39A64B-FE64-4640-A25E-E460C47DC89C}" type="presParOf" srcId="{C8D6FBE7-B570-4941-820A-69E45C133FF1}" destId="{51FB5F89-A078-4DA9-8176-0AC3AB9622CE}" srcOrd="7" destOrd="0" presId="urn:microsoft.com/office/officeart/2005/8/layout/process4"/>
    <dgm:cxn modelId="{55221CDE-51D7-4EE7-B58A-404421F9BEF1}" type="presParOf" srcId="{C8D6FBE7-B570-4941-820A-69E45C133FF1}" destId="{78C73470-2679-4359-93E1-7318AEEBFF3E}" srcOrd="8" destOrd="0" presId="urn:microsoft.com/office/officeart/2005/8/layout/process4"/>
    <dgm:cxn modelId="{08496BEE-96F2-49ED-A61F-D8BD1B1AFDCF}" type="presParOf" srcId="{78C73470-2679-4359-93E1-7318AEEBFF3E}" destId="{87381114-2D4B-4342-A367-EC3B47FDF37E}" srcOrd="0" destOrd="0" presId="urn:microsoft.com/office/officeart/2005/8/layout/process4"/>
    <dgm:cxn modelId="{317B5D83-2270-4AF8-8A6B-F9206E520241}" type="presParOf" srcId="{C8D6FBE7-B570-4941-820A-69E45C133FF1}" destId="{F874C694-59AA-4BEC-9265-C46584BD9DD4}" srcOrd="9" destOrd="0" presId="urn:microsoft.com/office/officeart/2005/8/layout/process4"/>
    <dgm:cxn modelId="{C7A65F2C-5354-426B-A26F-5461DB78678B}" type="presParOf" srcId="{C8D6FBE7-B570-4941-820A-69E45C133FF1}" destId="{085A4B10-E6C5-4E91-BC26-5A73CFC426A8}" srcOrd="10" destOrd="0" presId="urn:microsoft.com/office/officeart/2005/8/layout/process4"/>
    <dgm:cxn modelId="{7D6E3C36-0EA7-4D4C-93C4-94507CDA3EC3}" type="presParOf" srcId="{085A4B10-E6C5-4E91-BC26-5A73CFC426A8}" destId="{99B22D2D-E543-4592-BF74-B0FFE514BCAE}" srcOrd="0" destOrd="0" presId="urn:microsoft.com/office/officeart/2005/8/layout/process4"/>
    <dgm:cxn modelId="{705D19EF-0C17-4936-A310-16A48B686C19}" type="presParOf" srcId="{C8D6FBE7-B570-4941-820A-69E45C133FF1}" destId="{E3768F2F-EED1-4C91-A9DB-B35773256C37}" srcOrd="11" destOrd="0" presId="urn:microsoft.com/office/officeart/2005/8/layout/process4"/>
    <dgm:cxn modelId="{4E97609B-3EBB-4FF4-B2B4-1BB8C77D2CE5}" type="presParOf" srcId="{C8D6FBE7-B570-4941-820A-69E45C133FF1}" destId="{E3A114A1-F757-42D6-B34E-B9816ECD8D70}" srcOrd="12" destOrd="0" presId="urn:microsoft.com/office/officeart/2005/8/layout/process4"/>
    <dgm:cxn modelId="{006AEB5C-2418-4D85-A347-3A21DAC94B91}" type="presParOf" srcId="{E3A114A1-F757-42D6-B34E-B9816ECD8D70}" destId="{00552730-0004-42C3-AC76-E9FC22467615}"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2EF030-9E42-449E-B6B9-7201D28B440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tr-TR"/>
        </a:p>
      </dgm:t>
    </dgm:pt>
    <dgm:pt modelId="{9C987B15-B851-47AC-8659-8EA5231F83B2}">
      <dgm:prSet/>
      <dgm:spPr/>
      <dgm:t>
        <a:bodyPr/>
        <a:lstStyle/>
        <a:p>
          <a:pPr algn="just" rtl="0"/>
          <a:r>
            <a:rPr lang="tr-TR" dirty="0" smtClean="0"/>
            <a:t>TR81 Bölgesinde (Zonguldak, Karabük, Bartın) yerleşik işletmeler ile kooperatif ve birliklerin bölgesel kalkınma açısından önem arz eden, ancak kurumsal kapasite eksikliği nedeniyle hazırlık ve uygulama aşamalarında sıkıntı ile karşılaştıkları verimlilik, teknolojik dönüşüm ve </a:t>
          </a:r>
          <a:r>
            <a:rPr lang="tr-TR" dirty="0" err="1" smtClean="0"/>
            <a:t>uluslararasılaşma</a:t>
          </a:r>
          <a:r>
            <a:rPr lang="tr-TR" dirty="0" smtClean="0"/>
            <a:t> çalışmaları desteklenir.</a:t>
          </a:r>
          <a:endParaRPr lang="tr-TR" dirty="0"/>
        </a:p>
      </dgm:t>
    </dgm:pt>
    <dgm:pt modelId="{26AB933C-9CC6-40C7-8E1B-3734F917DFF3}" type="parTrans" cxnId="{CC5AC159-363C-41F7-952E-C614C97AE5E0}">
      <dgm:prSet/>
      <dgm:spPr/>
      <dgm:t>
        <a:bodyPr/>
        <a:lstStyle/>
        <a:p>
          <a:endParaRPr lang="tr-TR"/>
        </a:p>
      </dgm:t>
    </dgm:pt>
    <dgm:pt modelId="{073DB8A0-FA24-46CA-963D-3D66CF46BB87}" type="sibTrans" cxnId="{CC5AC159-363C-41F7-952E-C614C97AE5E0}">
      <dgm:prSet/>
      <dgm:spPr/>
      <dgm:t>
        <a:bodyPr/>
        <a:lstStyle/>
        <a:p>
          <a:endParaRPr lang="tr-TR"/>
        </a:p>
      </dgm:t>
    </dgm:pt>
    <dgm:pt modelId="{B0F3EDAB-7B74-4D85-B5EF-FC729E8E338E}" type="pres">
      <dgm:prSet presAssocID="{E92EF030-9E42-449E-B6B9-7201D28B4400}" presName="CompostProcess" presStyleCnt="0">
        <dgm:presLayoutVars>
          <dgm:dir/>
          <dgm:resizeHandles val="exact"/>
        </dgm:presLayoutVars>
      </dgm:prSet>
      <dgm:spPr/>
      <dgm:t>
        <a:bodyPr/>
        <a:lstStyle/>
        <a:p>
          <a:endParaRPr lang="tr-TR"/>
        </a:p>
      </dgm:t>
    </dgm:pt>
    <dgm:pt modelId="{C3749784-659F-415E-842E-0A1E62C89A14}" type="pres">
      <dgm:prSet presAssocID="{E92EF030-9E42-449E-B6B9-7201D28B4400}" presName="arrow" presStyleLbl="bgShp" presStyleIdx="0" presStyleCnt="1" custLinFactNeighborX="2325"/>
      <dgm:spPr/>
      <dgm:t>
        <a:bodyPr/>
        <a:lstStyle/>
        <a:p>
          <a:endParaRPr lang="tr-TR"/>
        </a:p>
      </dgm:t>
    </dgm:pt>
    <dgm:pt modelId="{48862C25-8DE6-4357-8682-13B0E1FB9109}" type="pres">
      <dgm:prSet presAssocID="{E92EF030-9E42-449E-B6B9-7201D28B4400}" presName="linearProcess" presStyleCnt="0"/>
      <dgm:spPr/>
      <dgm:t>
        <a:bodyPr/>
        <a:lstStyle/>
        <a:p>
          <a:endParaRPr lang="tr-TR"/>
        </a:p>
      </dgm:t>
    </dgm:pt>
    <dgm:pt modelId="{547650F4-FF2D-4CE2-9E8A-28E22013E020}" type="pres">
      <dgm:prSet presAssocID="{9C987B15-B851-47AC-8659-8EA5231F83B2}" presName="textNode" presStyleLbl="node1" presStyleIdx="0" presStyleCnt="1" custScaleX="120188" custScaleY="110821" custLinFactNeighborX="-8900" custLinFactNeighborY="4854">
        <dgm:presLayoutVars>
          <dgm:bulletEnabled val="1"/>
        </dgm:presLayoutVars>
      </dgm:prSet>
      <dgm:spPr/>
      <dgm:t>
        <a:bodyPr/>
        <a:lstStyle/>
        <a:p>
          <a:endParaRPr lang="tr-TR"/>
        </a:p>
      </dgm:t>
    </dgm:pt>
  </dgm:ptLst>
  <dgm:cxnLst>
    <dgm:cxn modelId="{E7DBBD7A-581B-4CED-B9D4-141334F5EB3A}" type="presOf" srcId="{E92EF030-9E42-449E-B6B9-7201D28B4400}" destId="{B0F3EDAB-7B74-4D85-B5EF-FC729E8E338E}" srcOrd="0" destOrd="0" presId="urn:microsoft.com/office/officeart/2005/8/layout/hProcess9"/>
    <dgm:cxn modelId="{ABB46429-5A88-4FB7-B5EA-9BEFDB7164DA}" type="presOf" srcId="{9C987B15-B851-47AC-8659-8EA5231F83B2}" destId="{547650F4-FF2D-4CE2-9E8A-28E22013E020}" srcOrd="0" destOrd="0" presId="urn:microsoft.com/office/officeart/2005/8/layout/hProcess9"/>
    <dgm:cxn modelId="{CC5AC159-363C-41F7-952E-C614C97AE5E0}" srcId="{E92EF030-9E42-449E-B6B9-7201D28B4400}" destId="{9C987B15-B851-47AC-8659-8EA5231F83B2}" srcOrd="0" destOrd="0" parTransId="{26AB933C-9CC6-40C7-8E1B-3734F917DFF3}" sibTransId="{073DB8A0-FA24-46CA-963D-3D66CF46BB87}"/>
    <dgm:cxn modelId="{22FCA8B5-C4F7-4315-B395-BF1E6E1DA5B5}" type="presParOf" srcId="{B0F3EDAB-7B74-4D85-B5EF-FC729E8E338E}" destId="{C3749784-659F-415E-842E-0A1E62C89A14}" srcOrd="0" destOrd="0" presId="urn:microsoft.com/office/officeart/2005/8/layout/hProcess9"/>
    <dgm:cxn modelId="{DF89C199-D25E-423F-8658-647F4986E467}" type="presParOf" srcId="{B0F3EDAB-7B74-4D85-B5EF-FC729E8E338E}" destId="{48862C25-8DE6-4357-8682-13B0E1FB9109}" srcOrd="1" destOrd="0" presId="urn:microsoft.com/office/officeart/2005/8/layout/hProcess9"/>
    <dgm:cxn modelId="{ED554170-3AC9-41C9-8DF8-D20BD5CBA548}" type="presParOf" srcId="{48862C25-8DE6-4357-8682-13B0E1FB9109}" destId="{547650F4-FF2D-4CE2-9E8A-28E22013E020}"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78BEE4-CCE7-4413-86C3-A4DC1FDEC9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F8A1219A-55E4-4942-BCEC-9B73EEB153DC}">
      <dgm:prSet/>
      <dgm:spPr/>
      <dgm:t>
        <a:bodyPr/>
        <a:lstStyle/>
        <a:p>
          <a:pPr algn="just" rtl="0"/>
          <a:r>
            <a:rPr lang="tr-TR" b="1" i="0" u="none" dirty="0" smtClean="0"/>
            <a:t>Program kapsamında yalnızca danışmanlık faaliyetleri için destek sağlanabilecek olup, danışmanlık hizmeti kapsamında eğitim de verilebilir. </a:t>
          </a:r>
        </a:p>
        <a:p>
          <a:pPr algn="just" rtl="0"/>
          <a:r>
            <a:rPr lang="tr-TR" b="1" i="1" u="sng" dirty="0" smtClean="0">
              <a:effectLst>
                <a:outerShdw blurRad="38100" dist="38100" dir="2700000" algn="tl">
                  <a:srgbClr val="000000">
                    <a:alpha val="43137"/>
                  </a:srgbClr>
                </a:outerShdw>
              </a:effectLst>
            </a:rPr>
            <a:t>Salt eğitim talepleri desteklenmeyecektir.</a:t>
          </a:r>
          <a:endParaRPr lang="tr-TR" u="sng" dirty="0">
            <a:effectLst>
              <a:outerShdw blurRad="38100" dist="38100" dir="2700000" algn="tl">
                <a:srgbClr val="000000">
                  <a:alpha val="43137"/>
                </a:srgbClr>
              </a:outerShdw>
            </a:effectLst>
          </a:endParaRPr>
        </a:p>
      </dgm:t>
    </dgm:pt>
    <dgm:pt modelId="{52A096EF-CEE8-495E-B468-8BA22A953463}" type="parTrans" cxnId="{AE0351AF-6C56-4CBC-AB68-77DA04D51996}">
      <dgm:prSet/>
      <dgm:spPr/>
      <dgm:t>
        <a:bodyPr/>
        <a:lstStyle/>
        <a:p>
          <a:endParaRPr lang="tr-TR"/>
        </a:p>
      </dgm:t>
    </dgm:pt>
    <dgm:pt modelId="{6062CC40-045C-4616-9263-2B90419ABBD1}" type="sibTrans" cxnId="{AE0351AF-6C56-4CBC-AB68-77DA04D51996}">
      <dgm:prSet/>
      <dgm:spPr/>
      <dgm:t>
        <a:bodyPr/>
        <a:lstStyle/>
        <a:p>
          <a:endParaRPr lang="tr-TR"/>
        </a:p>
      </dgm:t>
    </dgm:pt>
    <dgm:pt modelId="{E977542C-53AC-4E00-9C5E-F3DD2F10FF03}" type="pres">
      <dgm:prSet presAssocID="{9478BEE4-CCE7-4413-86C3-A4DC1FDEC937}" presName="linearFlow" presStyleCnt="0">
        <dgm:presLayoutVars>
          <dgm:dir/>
          <dgm:resizeHandles val="exact"/>
        </dgm:presLayoutVars>
      </dgm:prSet>
      <dgm:spPr/>
      <dgm:t>
        <a:bodyPr/>
        <a:lstStyle/>
        <a:p>
          <a:endParaRPr lang="tr-TR"/>
        </a:p>
      </dgm:t>
    </dgm:pt>
    <dgm:pt modelId="{A6C30599-5390-4F46-8B72-6F48A73F6A93}" type="pres">
      <dgm:prSet presAssocID="{F8A1219A-55E4-4942-BCEC-9B73EEB153DC}" presName="composite" presStyleCnt="0"/>
      <dgm:spPr/>
    </dgm:pt>
    <dgm:pt modelId="{B1791A98-D2B5-4C68-AF93-125B43B34846}" type="pres">
      <dgm:prSet presAssocID="{F8A1219A-55E4-4942-BCEC-9B73EEB153DC}" presName="imgShp" presStyleLbl="fgImgPlace1" presStyleIdx="0" presStyleCnt="1" custScaleX="75227" custScaleY="75227" custLinFactNeighborX="-13342" custLinFactNeighborY="22111"/>
      <dgm:spPr/>
    </dgm:pt>
    <dgm:pt modelId="{854C74F4-F33D-4BDD-AE24-170DE5724B4F}" type="pres">
      <dgm:prSet presAssocID="{F8A1219A-55E4-4942-BCEC-9B73EEB153DC}" presName="txShp" presStyleLbl="node1" presStyleIdx="0" presStyleCnt="1" custScaleX="131364" custScaleY="85494" custLinFactY="30475" custLinFactNeighborX="52393" custLinFactNeighborY="100000">
        <dgm:presLayoutVars>
          <dgm:bulletEnabled val="1"/>
        </dgm:presLayoutVars>
      </dgm:prSet>
      <dgm:spPr/>
      <dgm:t>
        <a:bodyPr/>
        <a:lstStyle/>
        <a:p>
          <a:endParaRPr lang="tr-TR"/>
        </a:p>
      </dgm:t>
    </dgm:pt>
  </dgm:ptLst>
  <dgm:cxnLst>
    <dgm:cxn modelId="{AE0351AF-6C56-4CBC-AB68-77DA04D51996}" srcId="{9478BEE4-CCE7-4413-86C3-A4DC1FDEC937}" destId="{F8A1219A-55E4-4942-BCEC-9B73EEB153DC}" srcOrd="0" destOrd="0" parTransId="{52A096EF-CEE8-495E-B468-8BA22A953463}" sibTransId="{6062CC40-045C-4616-9263-2B90419ABBD1}"/>
    <dgm:cxn modelId="{BCA1F40C-2B2E-4D80-9E3D-011C3C35922B}" type="presOf" srcId="{F8A1219A-55E4-4942-BCEC-9B73EEB153DC}" destId="{854C74F4-F33D-4BDD-AE24-170DE5724B4F}" srcOrd="0" destOrd="0" presId="urn:microsoft.com/office/officeart/2005/8/layout/vList3"/>
    <dgm:cxn modelId="{A02A2706-25B8-4C2A-B3CD-94F0722CE831}" type="presOf" srcId="{9478BEE4-CCE7-4413-86C3-A4DC1FDEC937}" destId="{E977542C-53AC-4E00-9C5E-F3DD2F10FF03}" srcOrd="0" destOrd="0" presId="urn:microsoft.com/office/officeart/2005/8/layout/vList3"/>
    <dgm:cxn modelId="{EA9C8A0E-0E9C-4B11-BEFE-2B182D94BCEF}" type="presParOf" srcId="{E977542C-53AC-4E00-9C5E-F3DD2F10FF03}" destId="{A6C30599-5390-4F46-8B72-6F48A73F6A93}" srcOrd="0" destOrd="0" presId="urn:microsoft.com/office/officeart/2005/8/layout/vList3"/>
    <dgm:cxn modelId="{C7B6C71F-F4EB-417A-83AB-C8D3B7A47968}" type="presParOf" srcId="{A6C30599-5390-4F46-8B72-6F48A73F6A93}" destId="{B1791A98-D2B5-4C68-AF93-125B43B34846}" srcOrd="0" destOrd="0" presId="urn:microsoft.com/office/officeart/2005/8/layout/vList3"/>
    <dgm:cxn modelId="{7717660F-A69A-4E25-A1C2-555B4409113F}" type="presParOf" srcId="{A6C30599-5390-4F46-8B72-6F48A73F6A93}" destId="{854C74F4-F33D-4BDD-AE24-170DE5724B4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F06966-C8C9-4F09-9260-D4A2259E83F8}" type="doc">
      <dgm:prSet loTypeId="urn:microsoft.com/office/officeart/2008/layout/VerticalAccentList" loCatId="list" qsTypeId="urn:microsoft.com/office/officeart/2005/8/quickstyle/simple1" qsCatId="simple" csTypeId="urn:microsoft.com/office/officeart/2005/8/colors/accent5_4" csCatId="accent5" phldr="1"/>
      <dgm:spPr/>
      <dgm:t>
        <a:bodyPr/>
        <a:lstStyle/>
        <a:p>
          <a:endParaRPr lang="tr-TR"/>
        </a:p>
      </dgm:t>
    </dgm:pt>
    <dgm:pt modelId="{8D5585BD-6FB5-4898-8C88-72EB073FA6C3}">
      <dgm:prSet phldrT="[Metin]" custT="1"/>
      <dgm:spPr/>
      <dgm:t>
        <a:bodyPr/>
        <a:lstStyle/>
        <a:p>
          <a:pPr algn="just"/>
          <a:r>
            <a:rPr lang="tr-TR" sz="1800" dirty="0" smtClean="0">
              <a:ea typeface="Calibri"/>
              <a:cs typeface="Times New Roman"/>
            </a:rPr>
            <a:t>Teknik destek kapsamında yararlanıcı kuruluşa herhangi bir </a:t>
          </a:r>
          <a:r>
            <a:rPr lang="tr-TR" sz="2000" b="1" dirty="0" smtClean="0">
              <a:ea typeface="Calibri"/>
              <a:cs typeface="Times New Roman"/>
            </a:rPr>
            <a:t>doğrudan mali destek verilmemektedir.</a:t>
          </a:r>
          <a:r>
            <a:rPr lang="tr-TR" sz="2000" dirty="0" smtClean="0">
              <a:ea typeface="Calibri"/>
              <a:cs typeface="Times New Roman"/>
            </a:rPr>
            <a:t> </a:t>
          </a:r>
          <a:endParaRPr lang="tr-TR" sz="2000" dirty="0"/>
        </a:p>
      </dgm:t>
    </dgm:pt>
    <dgm:pt modelId="{668BF54F-8FE5-43DA-9AEA-6B9DDA976F8D}" type="parTrans" cxnId="{2962170C-8E69-466A-93F6-66F31472B5F7}">
      <dgm:prSet/>
      <dgm:spPr/>
      <dgm:t>
        <a:bodyPr/>
        <a:lstStyle/>
        <a:p>
          <a:endParaRPr lang="tr-TR" sz="2000"/>
        </a:p>
      </dgm:t>
    </dgm:pt>
    <dgm:pt modelId="{A4C61770-22B9-4F1E-BF77-366C942E1B36}" type="sibTrans" cxnId="{2962170C-8E69-466A-93F6-66F31472B5F7}">
      <dgm:prSet/>
      <dgm:spPr/>
      <dgm:t>
        <a:bodyPr/>
        <a:lstStyle/>
        <a:p>
          <a:endParaRPr lang="tr-TR" sz="2000"/>
        </a:p>
      </dgm:t>
    </dgm:pt>
    <dgm:pt modelId="{A5B4F8DE-DDCE-4F61-85BA-CD4D53936B20}">
      <dgm:prSet phldrT="[Metin]" custT="1"/>
      <dgm:spPr/>
      <dgm:t>
        <a:bodyPr/>
        <a:lstStyle/>
        <a:p>
          <a:pPr algn="just"/>
          <a:r>
            <a:rPr lang="tr-TR" sz="1800" dirty="0" smtClean="0">
              <a:ea typeface="Calibri"/>
              <a:cs typeface="Times New Roman"/>
            </a:rPr>
            <a:t>Teknik destek faaliyetleri ajansın kendi personeli eliyle veya hizmet alımı yoluyla gerçekleştirebilir.</a:t>
          </a:r>
          <a:endParaRPr lang="tr-TR" sz="1800" dirty="0"/>
        </a:p>
      </dgm:t>
    </dgm:pt>
    <dgm:pt modelId="{F714797A-3C45-4BCD-9437-FB954C5519E4}" type="parTrans" cxnId="{C246CF97-1CB7-44C1-BD4C-3011DCD6D8C9}">
      <dgm:prSet/>
      <dgm:spPr/>
      <dgm:t>
        <a:bodyPr/>
        <a:lstStyle/>
        <a:p>
          <a:endParaRPr lang="tr-TR" sz="2000"/>
        </a:p>
      </dgm:t>
    </dgm:pt>
    <dgm:pt modelId="{A6C56BA4-E2FE-4D01-B214-DBE81DECB3FC}" type="sibTrans" cxnId="{C246CF97-1CB7-44C1-BD4C-3011DCD6D8C9}">
      <dgm:prSet/>
      <dgm:spPr/>
      <dgm:t>
        <a:bodyPr/>
        <a:lstStyle/>
        <a:p>
          <a:endParaRPr lang="tr-TR" sz="2000"/>
        </a:p>
      </dgm:t>
    </dgm:pt>
    <dgm:pt modelId="{9958DA7C-1F56-4786-880F-5128B042B976}">
      <dgm:prSet phldrT="[Metin]" custT="1"/>
      <dgm:spPr/>
      <dgm:t>
        <a:bodyPr/>
        <a:lstStyle/>
        <a:p>
          <a:pPr algn="just"/>
          <a:r>
            <a:rPr lang="tr-TR" sz="1800" dirty="0" smtClean="0"/>
            <a:t>Teknik desteğin hizmet alımı yoluyla sağlanması durumunda; proje başına her bir teknik desteğin Ajansa toplam maliyeti vergiler dahil</a:t>
          </a:r>
        </a:p>
        <a:p>
          <a:pPr algn="just"/>
          <a:r>
            <a:rPr lang="tr-TR" sz="2000" b="1" u="sng" dirty="0" smtClean="0"/>
            <a:t>Üretici Kooperatifleri ve Birliklerden gelecek projeler için 100.000 TL’yi, </a:t>
          </a:r>
        </a:p>
        <a:p>
          <a:pPr algn="just"/>
          <a:r>
            <a:rPr lang="tr-TR" sz="2000" b="1" u="sng" dirty="0" smtClean="0"/>
            <a:t>KOBİ’lere yönelik danışmanlık projeleri için 200.000 TL’yi aşmamalıdır.</a:t>
          </a:r>
          <a:endParaRPr lang="tr-TR" sz="2000" b="1" u="sng" dirty="0"/>
        </a:p>
      </dgm:t>
    </dgm:pt>
    <dgm:pt modelId="{4BF2116E-2427-42F7-99B1-1DBF3E8AAEDE}" type="parTrans" cxnId="{D938B923-94D4-4D64-9C05-92A183D934A3}">
      <dgm:prSet/>
      <dgm:spPr/>
      <dgm:t>
        <a:bodyPr/>
        <a:lstStyle/>
        <a:p>
          <a:endParaRPr lang="tr-TR" sz="2000"/>
        </a:p>
      </dgm:t>
    </dgm:pt>
    <dgm:pt modelId="{83AB55AE-7DC8-4A6B-9E6C-C418E7C550D7}" type="sibTrans" cxnId="{D938B923-94D4-4D64-9C05-92A183D934A3}">
      <dgm:prSet/>
      <dgm:spPr/>
      <dgm:t>
        <a:bodyPr/>
        <a:lstStyle/>
        <a:p>
          <a:endParaRPr lang="tr-TR" sz="2000"/>
        </a:p>
      </dgm:t>
    </dgm:pt>
    <dgm:pt modelId="{02CBFBFF-6E2B-43DC-8BA6-45CD2BC35D6E}" type="pres">
      <dgm:prSet presAssocID="{61F06966-C8C9-4F09-9260-D4A2259E83F8}" presName="Name0" presStyleCnt="0">
        <dgm:presLayoutVars>
          <dgm:chMax/>
          <dgm:chPref/>
          <dgm:dir/>
        </dgm:presLayoutVars>
      </dgm:prSet>
      <dgm:spPr/>
      <dgm:t>
        <a:bodyPr/>
        <a:lstStyle/>
        <a:p>
          <a:endParaRPr lang="tr-TR"/>
        </a:p>
      </dgm:t>
    </dgm:pt>
    <dgm:pt modelId="{9860C1F8-87EC-43FF-8AF9-04FDC2AA9D83}" type="pres">
      <dgm:prSet presAssocID="{8D5585BD-6FB5-4898-8C88-72EB073FA6C3}" presName="parenttextcomposite" presStyleCnt="0"/>
      <dgm:spPr/>
      <dgm:t>
        <a:bodyPr/>
        <a:lstStyle/>
        <a:p>
          <a:endParaRPr lang="tr-TR"/>
        </a:p>
      </dgm:t>
    </dgm:pt>
    <dgm:pt modelId="{1D23D4D5-7A2F-4A5B-8725-C84A9E25B039}" type="pres">
      <dgm:prSet presAssocID="{8D5585BD-6FB5-4898-8C88-72EB073FA6C3}" presName="parenttext" presStyleLbl="revTx" presStyleIdx="0" presStyleCnt="3" custScaleX="101736" custScaleY="131212" custLinFactNeighborX="741" custLinFactNeighborY="-25787">
        <dgm:presLayoutVars>
          <dgm:chMax/>
          <dgm:chPref val="2"/>
          <dgm:bulletEnabled val="1"/>
        </dgm:presLayoutVars>
      </dgm:prSet>
      <dgm:spPr/>
      <dgm:t>
        <a:bodyPr/>
        <a:lstStyle/>
        <a:p>
          <a:endParaRPr lang="tr-TR"/>
        </a:p>
      </dgm:t>
    </dgm:pt>
    <dgm:pt modelId="{1AB4336E-CD4C-4295-8DB1-AB699843374E}" type="pres">
      <dgm:prSet presAssocID="{8D5585BD-6FB5-4898-8C88-72EB073FA6C3}" presName="parallelogramComposite" presStyleCnt="0"/>
      <dgm:spPr/>
      <dgm:t>
        <a:bodyPr/>
        <a:lstStyle/>
        <a:p>
          <a:endParaRPr lang="tr-TR"/>
        </a:p>
      </dgm:t>
    </dgm:pt>
    <dgm:pt modelId="{7EA49C60-4086-4964-AD25-35D7EE4A4B12}" type="pres">
      <dgm:prSet presAssocID="{8D5585BD-6FB5-4898-8C88-72EB073FA6C3}" presName="parallelogram1" presStyleLbl="alignNode1" presStyleIdx="0" presStyleCnt="21" custLinFactY="-14890" custLinFactNeighborX="7663" custLinFactNeighborY="-100000"/>
      <dgm:spPr/>
      <dgm:t>
        <a:bodyPr/>
        <a:lstStyle/>
        <a:p>
          <a:endParaRPr lang="tr-TR"/>
        </a:p>
      </dgm:t>
    </dgm:pt>
    <dgm:pt modelId="{CF88EAE5-02DE-409B-AEDC-1703908A1C3E}" type="pres">
      <dgm:prSet presAssocID="{8D5585BD-6FB5-4898-8C88-72EB073FA6C3}" presName="parallelogram2" presStyleLbl="alignNode1" presStyleIdx="1" presStyleCnt="21" custLinFactY="-14890" custLinFactNeighborX="21688" custLinFactNeighborY="-100000"/>
      <dgm:spPr/>
      <dgm:t>
        <a:bodyPr/>
        <a:lstStyle/>
        <a:p>
          <a:endParaRPr lang="tr-TR"/>
        </a:p>
      </dgm:t>
    </dgm:pt>
    <dgm:pt modelId="{0F22041D-2A30-4A50-9A22-F8DB97B37DB0}" type="pres">
      <dgm:prSet presAssocID="{8D5585BD-6FB5-4898-8C88-72EB073FA6C3}" presName="parallelogram3" presStyleLbl="alignNode1" presStyleIdx="2" presStyleCnt="21" custLinFactY="-14890" custLinFactNeighborX="19732" custLinFactNeighborY="-100000"/>
      <dgm:spPr/>
      <dgm:t>
        <a:bodyPr/>
        <a:lstStyle/>
        <a:p>
          <a:endParaRPr lang="tr-TR"/>
        </a:p>
      </dgm:t>
    </dgm:pt>
    <dgm:pt modelId="{5DBF87CD-2350-4E2C-B30B-A0E612DB0E8A}" type="pres">
      <dgm:prSet presAssocID="{8D5585BD-6FB5-4898-8C88-72EB073FA6C3}" presName="parallelogram4" presStyleLbl="alignNode1" presStyleIdx="3" presStyleCnt="21" custLinFactY="-14890" custLinFactNeighborX="19564" custLinFactNeighborY="-100000"/>
      <dgm:spPr/>
      <dgm:t>
        <a:bodyPr/>
        <a:lstStyle/>
        <a:p>
          <a:endParaRPr lang="tr-TR"/>
        </a:p>
      </dgm:t>
    </dgm:pt>
    <dgm:pt modelId="{ACA2EE79-4987-4156-829B-37D30BB2DA95}" type="pres">
      <dgm:prSet presAssocID="{8D5585BD-6FB5-4898-8C88-72EB073FA6C3}" presName="parallelogram5" presStyleLbl="alignNode1" presStyleIdx="4" presStyleCnt="21" custLinFactY="-14891" custLinFactNeighborX="15820" custLinFactNeighborY="-100000"/>
      <dgm:spPr/>
      <dgm:t>
        <a:bodyPr/>
        <a:lstStyle/>
        <a:p>
          <a:endParaRPr lang="tr-TR"/>
        </a:p>
      </dgm:t>
    </dgm:pt>
    <dgm:pt modelId="{9861B28B-B57F-44B3-B4BD-749E36C2DBE2}" type="pres">
      <dgm:prSet presAssocID="{8D5585BD-6FB5-4898-8C88-72EB073FA6C3}" presName="parallelogram6" presStyleLbl="alignNode1" presStyleIdx="5" presStyleCnt="21" custLinFactY="-14891" custLinFactNeighborX="21855" custLinFactNeighborY="-100000"/>
      <dgm:spPr/>
      <dgm:t>
        <a:bodyPr/>
        <a:lstStyle/>
        <a:p>
          <a:endParaRPr lang="tr-TR"/>
        </a:p>
      </dgm:t>
    </dgm:pt>
    <dgm:pt modelId="{4C7EE4EA-0051-4CB1-ABC4-9BE43AB59F28}" type="pres">
      <dgm:prSet presAssocID="{8D5585BD-6FB5-4898-8C88-72EB073FA6C3}" presName="parallelogram7" presStyleLbl="alignNode1" presStyleIdx="6" presStyleCnt="21" custLinFactY="-14891" custLinFactNeighborX="27889" custLinFactNeighborY="-100000"/>
      <dgm:spPr/>
      <dgm:t>
        <a:bodyPr/>
        <a:lstStyle/>
        <a:p>
          <a:endParaRPr lang="tr-TR"/>
        </a:p>
      </dgm:t>
    </dgm:pt>
    <dgm:pt modelId="{2902533D-FA6D-499B-B38F-02CDA40108CC}" type="pres">
      <dgm:prSet presAssocID="{A4C61770-22B9-4F1E-BF77-366C942E1B36}" presName="sibTrans" presStyleCnt="0"/>
      <dgm:spPr/>
      <dgm:t>
        <a:bodyPr/>
        <a:lstStyle/>
        <a:p>
          <a:endParaRPr lang="tr-TR"/>
        </a:p>
      </dgm:t>
    </dgm:pt>
    <dgm:pt modelId="{EB3E9E2C-2C03-4E49-8035-B111B967C831}" type="pres">
      <dgm:prSet presAssocID="{A5B4F8DE-DDCE-4F61-85BA-CD4D53936B20}" presName="parenttextcomposite" presStyleCnt="0"/>
      <dgm:spPr/>
      <dgm:t>
        <a:bodyPr/>
        <a:lstStyle/>
        <a:p>
          <a:endParaRPr lang="tr-TR"/>
        </a:p>
      </dgm:t>
    </dgm:pt>
    <dgm:pt modelId="{729D3414-A3A1-4329-B601-369E10A8EA16}" type="pres">
      <dgm:prSet presAssocID="{A5B4F8DE-DDCE-4F61-85BA-CD4D53936B20}" presName="parenttext" presStyleLbl="revTx" presStyleIdx="1" presStyleCnt="3" custScaleX="103217" custScaleY="137605" custLinFactNeighborX="0" custLinFactNeighborY="-54675">
        <dgm:presLayoutVars>
          <dgm:chMax/>
          <dgm:chPref val="2"/>
          <dgm:bulletEnabled val="1"/>
        </dgm:presLayoutVars>
      </dgm:prSet>
      <dgm:spPr/>
      <dgm:t>
        <a:bodyPr/>
        <a:lstStyle/>
        <a:p>
          <a:endParaRPr lang="tr-TR"/>
        </a:p>
      </dgm:t>
    </dgm:pt>
    <dgm:pt modelId="{DAF50B6A-D310-44C6-A20F-A07C79DBF278}" type="pres">
      <dgm:prSet presAssocID="{A5B4F8DE-DDCE-4F61-85BA-CD4D53936B20}" presName="parallelogramComposite" presStyleCnt="0"/>
      <dgm:spPr/>
      <dgm:t>
        <a:bodyPr/>
        <a:lstStyle/>
        <a:p>
          <a:endParaRPr lang="tr-TR"/>
        </a:p>
      </dgm:t>
    </dgm:pt>
    <dgm:pt modelId="{0DAD92E3-D67A-471F-827F-D0E612393E0B}" type="pres">
      <dgm:prSet presAssocID="{A5B4F8DE-DDCE-4F61-85BA-CD4D53936B20}" presName="parallelogram1" presStyleLbl="alignNode1" presStyleIdx="7" presStyleCnt="21" custLinFactY="-100000" custLinFactNeighborX="-328" custLinFactNeighborY="-111277"/>
      <dgm:spPr/>
      <dgm:t>
        <a:bodyPr/>
        <a:lstStyle/>
        <a:p>
          <a:endParaRPr lang="tr-TR"/>
        </a:p>
      </dgm:t>
    </dgm:pt>
    <dgm:pt modelId="{C97FEF9B-37E8-4726-BEE7-70BDAE17875A}" type="pres">
      <dgm:prSet presAssocID="{A5B4F8DE-DDCE-4F61-85BA-CD4D53936B20}" presName="parallelogram2" presStyleLbl="alignNode1" presStyleIdx="8" presStyleCnt="21" custLinFactY="-100000" custLinFactNeighborX="-2284" custLinFactNeighborY="-111277"/>
      <dgm:spPr/>
      <dgm:t>
        <a:bodyPr/>
        <a:lstStyle/>
        <a:p>
          <a:endParaRPr lang="tr-TR"/>
        </a:p>
      </dgm:t>
    </dgm:pt>
    <dgm:pt modelId="{A65B2D9A-041D-46E3-9D50-7BB93EF6527C}" type="pres">
      <dgm:prSet presAssocID="{A5B4F8DE-DDCE-4F61-85BA-CD4D53936B20}" presName="parallelogram3" presStyleLbl="alignNode1" presStyleIdx="9" presStyleCnt="21" custLinFactY="-100000" custLinFactNeighborX="-4240" custLinFactNeighborY="-111277"/>
      <dgm:spPr/>
      <dgm:t>
        <a:bodyPr/>
        <a:lstStyle/>
        <a:p>
          <a:endParaRPr lang="tr-TR"/>
        </a:p>
      </dgm:t>
    </dgm:pt>
    <dgm:pt modelId="{AE9F6E49-B54A-4E32-BEF0-76432BCEC926}" type="pres">
      <dgm:prSet presAssocID="{A5B4F8DE-DDCE-4F61-85BA-CD4D53936B20}" presName="parallelogram4" presStyleLbl="alignNode1" presStyleIdx="10" presStyleCnt="21" custLinFactY="-100000" custLinFactNeighborX="-6196" custLinFactNeighborY="-111277"/>
      <dgm:spPr/>
      <dgm:t>
        <a:bodyPr/>
        <a:lstStyle/>
        <a:p>
          <a:endParaRPr lang="tr-TR"/>
        </a:p>
      </dgm:t>
    </dgm:pt>
    <dgm:pt modelId="{0A61ACFE-52B7-4A82-918A-C3E5A1858D99}" type="pres">
      <dgm:prSet presAssocID="{A5B4F8DE-DDCE-4F61-85BA-CD4D53936B20}" presName="parallelogram5" presStyleLbl="alignNode1" presStyleIdx="11" presStyleCnt="21" custLinFactY="-100000" custLinFactNeighborX="-161" custLinFactNeighborY="-111278"/>
      <dgm:spPr/>
      <dgm:t>
        <a:bodyPr/>
        <a:lstStyle/>
        <a:p>
          <a:endParaRPr lang="tr-TR"/>
        </a:p>
      </dgm:t>
    </dgm:pt>
    <dgm:pt modelId="{956B5726-5938-40C3-8493-BC821022FA9C}" type="pres">
      <dgm:prSet presAssocID="{A5B4F8DE-DDCE-4F61-85BA-CD4D53936B20}" presName="parallelogram6" presStyleLbl="alignNode1" presStyleIdx="12" presStyleCnt="21" custLinFactY="-100000" custLinFactNeighborX="13864" custLinFactNeighborY="-111278"/>
      <dgm:spPr/>
      <dgm:t>
        <a:bodyPr/>
        <a:lstStyle/>
        <a:p>
          <a:endParaRPr lang="tr-TR"/>
        </a:p>
      </dgm:t>
    </dgm:pt>
    <dgm:pt modelId="{E6D8D213-EBE1-4C96-ADBC-4BE03A08ACF1}" type="pres">
      <dgm:prSet presAssocID="{A5B4F8DE-DDCE-4F61-85BA-CD4D53936B20}" presName="parallelogram7" presStyleLbl="alignNode1" presStyleIdx="13" presStyleCnt="21" custLinFactY="-100000" custLinFactNeighborX="27889" custLinFactNeighborY="-111278"/>
      <dgm:spPr/>
      <dgm:t>
        <a:bodyPr/>
        <a:lstStyle/>
        <a:p>
          <a:endParaRPr lang="tr-TR"/>
        </a:p>
      </dgm:t>
    </dgm:pt>
    <dgm:pt modelId="{7E825EC2-E314-43A6-9C11-96EDE3DC5ED8}" type="pres">
      <dgm:prSet presAssocID="{A6C56BA4-E2FE-4D01-B214-DBE81DECB3FC}" presName="sibTrans" presStyleCnt="0"/>
      <dgm:spPr/>
      <dgm:t>
        <a:bodyPr/>
        <a:lstStyle/>
        <a:p>
          <a:endParaRPr lang="tr-TR"/>
        </a:p>
      </dgm:t>
    </dgm:pt>
    <dgm:pt modelId="{5F759AC7-930A-4FF5-97C8-CEEE2B41482C}" type="pres">
      <dgm:prSet presAssocID="{9958DA7C-1F56-4786-880F-5128B042B976}" presName="parenttextcomposite" presStyleCnt="0"/>
      <dgm:spPr/>
      <dgm:t>
        <a:bodyPr/>
        <a:lstStyle/>
        <a:p>
          <a:endParaRPr lang="tr-TR"/>
        </a:p>
      </dgm:t>
    </dgm:pt>
    <dgm:pt modelId="{3C5650B1-1911-44F8-9F75-1830D58BF08E}" type="pres">
      <dgm:prSet presAssocID="{9958DA7C-1F56-4786-880F-5128B042B976}" presName="parenttext" presStyleLbl="revTx" presStyleIdx="2" presStyleCnt="3" custScaleX="101500" custScaleY="294096" custLinFactNeighborX="859" custLinFactNeighborY="-30249">
        <dgm:presLayoutVars>
          <dgm:chMax/>
          <dgm:chPref val="2"/>
          <dgm:bulletEnabled val="1"/>
        </dgm:presLayoutVars>
      </dgm:prSet>
      <dgm:spPr/>
      <dgm:t>
        <a:bodyPr/>
        <a:lstStyle/>
        <a:p>
          <a:endParaRPr lang="tr-TR"/>
        </a:p>
      </dgm:t>
    </dgm:pt>
    <dgm:pt modelId="{CD2B4B06-B63D-4DB8-887F-8E41C73AB315}" type="pres">
      <dgm:prSet presAssocID="{9958DA7C-1F56-4786-880F-5128B042B976}" presName="parallelogramComposite" presStyleCnt="0"/>
      <dgm:spPr/>
      <dgm:t>
        <a:bodyPr/>
        <a:lstStyle/>
        <a:p>
          <a:endParaRPr lang="tr-TR"/>
        </a:p>
      </dgm:t>
    </dgm:pt>
    <dgm:pt modelId="{DEFC6FA5-B9C7-47C9-BB2D-ED05541CD042}" type="pres">
      <dgm:prSet presAssocID="{9958DA7C-1F56-4786-880F-5128B042B976}" presName="parallelogram1" presStyleLbl="alignNode1" presStyleIdx="14" presStyleCnt="21" custLinFactNeighborX="-8318" custLinFactNeighborY="15549"/>
      <dgm:spPr/>
      <dgm:t>
        <a:bodyPr/>
        <a:lstStyle/>
        <a:p>
          <a:endParaRPr lang="tr-TR"/>
        </a:p>
      </dgm:t>
    </dgm:pt>
    <dgm:pt modelId="{FE617F3F-0B5B-49B7-BB42-44273CB517AE}" type="pres">
      <dgm:prSet presAssocID="{9958DA7C-1F56-4786-880F-5128B042B976}" presName="parallelogram2" presStyleLbl="alignNode1" presStyleIdx="15" presStyleCnt="21" custLinFactNeighborX="-10274" custLinFactNeighborY="15549"/>
      <dgm:spPr/>
      <dgm:t>
        <a:bodyPr/>
        <a:lstStyle/>
        <a:p>
          <a:endParaRPr lang="tr-TR"/>
        </a:p>
      </dgm:t>
    </dgm:pt>
    <dgm:pt modelId="{82BEED22-0B26-43AF-874B-5E2C6688B6CE}" type="pres">
      <dgm:prSet presAssocID="{9958DA7C-1F56-4786-880F-5128B042B976}" presName="parallelogram3" presStyleLbl="alignNode1" presStyleIdx="16" presStyleCnt="21" custLinFactNeighborX="-12230" custLinFactNeighborY="15549"/>
      <dgm:spPr/>
      <dgm:t>
        <a:bodyPr/>
        <a:lstStyle/>
        <a:p>
          <a:endParaRPr lang="tr-TR"/>
        </a:p>
      </dgm:t>
    </dgm:pt>
    <dgm:pt modelId="{1AD381E6-168F-4E1A-87ED-48BBD86F17C6}" type="pres">
      <dgm:prSet presAssocID="{9958DA7C-1F56-4786-880F-5128B042B976}" presName="parallelogram4" presStyleLbl="alignNode1" presStyleIdx="17" presStyleCnt="21" custLinFactNeighborX="-6195" custLinFactNeighborY="15549"/>
      <dgm:spPr/>
      <dgm:t>
        <a:bodyPr/>
        <a:lstStyle/>
        <a:p>
          <a:endParaRPr lang="tr-TR"/>
        </a:p>
      </dgm:t>
    </dgm:pt>
    <dgm:pt modelId="{1769E1CC-C33D-4E63-BD58-E371E3F26647}" type="pres">
      <dgm:prSet presAssocID="{9958DA7C-1F56-4786-880F-5128B042B976}" presName="parallelogram5" presStyleLbl="alignNode1" presStyleIdx="18" presStyleCnt="21" custLinFactNeighborX="-8151" custLinFactNeighborY="15549"/>
      <dgm:spPr/>
      <dgm:t>
        <a:bodyPr/>
        <a:lstStyle/>
        <a:p>
          <a:endParaRPr lang="tr-TR"/>
        </a:p>
      </dgm:t>
    </dgm:pt>
    <dgm:pt modelId="{4FBBC4E3-B3DD-4F02-ABBC-65F705C8215A}" type="pres">
      <dgm:prSet presAssocID="{9958DA7C-1F56-4786-880F-5128B042B976}" presName="parallelogram6" presStyleLbl="alignNode1" presStyleIdx="19" presStyleCnt="21" custLinFactNeighborX="-10107" custLinFactNeighborY="15549"/>
      <dgm:spPr/>
      <dgm:t>
        <a:bodyPr/>
        <a:lstStyle/>
        <a:p>
          <a:endParaRPr lang="tr-TR"/>
        </a:p>
      </dgm:t>
    </dgm:pt>
    <dgm:pt modelId="{45D4AF2A-F36A-40C8-A35D-333F99C0F7AA}" type="pres">
      <dgm:prSet presAssocID="{9958DA7C-1F56-4786-880F-5128B042B976}" presName="parallelogram7" presStyleLbl="alignNode1" presStyleIdx="20" presStyleCnt="21" custLinFactNeighborX="-4073" custLinFactNeighborY="15549"/>
      <dgm:spPr/>
      <dgm:t>
        <a:bodyPr/>
        <a:lstStyle/>
        <a:p>
          <a:endParaRPr lang="tr-TR"/>
        </a:p>
      </dgm:t>
    </dgm:pt>
  </dgm:ptLst>
  <dgm:cxnLst>
    <dgm:cxn modelId="{B7E0FD55-0626-421C-A14F-4125278D208D}" type="presOf" srcId="{8D5585BD-6FB5-4898-8C88-72EB073FA6C3}" destId="{1D23D4D5-7A2F-4A5B-8725-C84A9E25B039}" srcOrd="0" destOrd="0" presId="urn:microsoft.com/office/officeart/2008/layout/VerticalAccentList"/>
    <dgm:cxn modelId="{D938B923-94D4-4D64-9C05-92A183D934A3}" srcId="{61F06966-C8C9-4F09-9260-D4A2259E83F8}" destId="{9958DA7C-1F56-4786-880F-5128B042B976}" srcOrd="2" destOrd="0" parTransId="{4BF2116E-2427-42F7-99B1-1DBF3E8AAEDE}" sibTransId="{83AB55AE-7DC8-4A6B-9E6C-C418E7C550D7}"/>
    <dgm:cxn modelId="{AC578C1C-87EE-44DD-A0F4-620052EBB751}" type="presOf" srcId="{61F06966-C8C9-4F09-9260-D4A2259E83F8}" destId="{02CBFBFF-6E2B-43DC-8BA6-45CD2BC35D6E}" srcOrd="0" destOrd="0" presId="urn:microsoft.com/office/officeart/2008/layout/VerticalAccentList"/>
    <dgm:cxn modelId="{C246CF97-1CB7-44C1-BD4C-3011DCD6D8C9}" srcId="{61F06966-C8C9-4F09-9260-D4A2259E83F8}" destId="{A5B4F8DE-DDCE-4F61-85BA-CD4D53936B20}" srcOrd="1" destOrd="0" parTransId="{F714797A-3C45-4BCD-9437-FB954C5519E4}" sibTransId="{A6C56BA4-E2FE-4D01-B214-DBE81DECB3FC}"/>
    <dgm:cxn modelId="{C2E6A854-CF94-4869-A4A0-B8DF3697DD6C}" type="presOf" srcId="{9958DA7C-1F56-4786-880F-5128B042B976}" destId="{3C5650B1-1911-44F8-9F75-1830D58BF08E}" srcOrd="0" destOrd="0" presId="urn:microsoft.com/office/officeart/2008/layout/VerticalAccentList"/>
    <dgm:cxn modelId="{2962170C-8E69-466A-93F6-66F31472B5F7}" srcId="{61F06966-C8C9-4F09-9260-D4A2259E83F8}" destId="{8D5585BD-6FB5-4898-8C88-72EB073FA6C3}" srcOrd="0" destOrd="0" parTransId="{668BF54F-8FE5-43DA-9AEA-6B9DDA976F8D}" sibTransId="{A4C61770-22B9-4F1E-BF77-366C942E1B36}"/>
    <dgm:cxn modelId="{EEA580CC-C64E-41E2-BE91-2158070F4497}" type="presOf" srcId="{A5B4F8DE-DDCE-4F61-85BA-CD4D53936B20}" destId="{729D3414-A3A1-4329-B601-369E10A8EA16}" srcOrd="0" destOrd="0" presId="urn:microsoft.com/office/officeart/2008/layout/VerticalAccentList"/>
    <dgm:cxn modelId="{88DFAF0C-01EF-4C88-AA4E-025301DF555B}" type="presParOf" srcId="{02CBFBFF-6E2B-43DC-8BA6-45CD2BC35D6E}" destId="{9860C1F8-87EC-43FF-8AF9-04FDC2AA9D83}" srcOrd="0" destOrd="0" presId="urn:microsoft.com/office/officeart/2008/layout/VerticalAccentList"/>
    <dgm:cxn modelId="{B755A781-BB7E-4B5F-8363-529FD66CE18E}" type="presParOf" srcId="{9860C1F8-87EC-43FF-8AF9-04FDC2AA9D83}" destId="{1D23D4D5-7A2F-4A5B-8725-C84A9E25B039}" srcOrd="0" destOrd="0" presId="urn:microsoft.com/office/officeart/2008/layout/VerticalAccentList"/>
    <dgm:cxn modelId="{9D98715F-F0BE-4ABE-A4EC-7C899C70E51B}" type="presParOf" srcId="{02CBFBFF-6E2B-43DC-8BA6-45CD2BC35D6E}" destId="{1AB4336E-CD4C-4295-8DB1-AB699843374E}" srcOrd="1" destOrd="0" presId="urn:microsoft.com/office/officeart/2008/layout/VerticalAccentList"/>
    <dgm:cxn modelId="{32EF0362-E328-49DC-A64F-877D446CF8C8}" type="presParOf" srcId="{1AB4336E-CD4C-4295-8DB1-AB699843374E}" destId="{7EA49C60-4086-4964-AD25-35D7EE4A4B12}" srcOrd="0" destOrd="0" presId="urn:microsoft.com/office/officeart/2008/layout/VerticalAccentList"/>
    <dgm:cxn modelId="{4332289F-8176-4F3A-80B2-3F6502788355}" type="presParOf" srcId="{1AB4336E-CD4C-4295-8DB1-AB699843374E}" destId="{CF88EAE5-02DE-409B-AEDC-1703908A1C3E}" srcOrd="1" destOrd="0" presId="urn:microsoft.com/office/officeart/2008/layout/VerticalAccentList"/>
    <dgm:cxn modelId="{83A72B65-0E5D-43AB-B71C-495474DD070B}" type="presParOf" srcId="{1AB4336E-CD4C-4295-8DB1-AB699843374E}" destId="{0F22041D-2A30-4A50-9A22-F8DB97B37DB0}" srcOrd="2" destOrd="0" presId="urn:microsoft.com/office/officeart/2008/layout/VerticalAccentList"/>
    <dgm:cxn modelId="{BF66A0B8-3BB0-48E2-B38B-C3AEC929714D}" type="presParOf" srcId="{1AB4336E-CD4C-4295-8DB1-AB699843374E}" destId="{5DBF87CD-2350-4E2C-B30B-A0E612DB0E8A}" srcOrd="3" destOrd="0" presId="urn:microsoft.com/office/officeart/2008/layout/VerticalAccentList"/>
    <dgm:cxn modelId="{06F7896F-A23B-4542-B1A6-88DEFB9C49B6}" type="presParOf" srcId="{1AB4336E-CD4C-4295-8DB1-AB699843374E}" destId="{ACA2EE79-4987-4156-829B-37D30BB2DA95}" srcOrd="4" destOrd="0" presId="urn:microsoft.com/office/officeart/2008/layout/VerticalAccentList"/>
    <dgm:cxn modelId="{05983C81-A525-46D1-894B-81DFAFD82945}" type="presParOf" srcId="{1AB4336E-CD4C-4295-8DB1-AB699843374E}" destId="{9861B28B-B57F-44B3-B4BD-749E36C2DBE2}" srcOrd="5" destOrd="0" presId="urn:microsoft.com/office/officeart/2008/layout/VerticalAccentList"/>
    <dgm:cxn modelId="{354A815D-E54F-4343-A30E-02E6C1C5029C}" type="presParOf" srcId="{1AB4336E-CD4C-4295-8DB1-AB699843374E}" destId="{4C7EE4EA-0051-4CB1-ABC4-9BE43AB59F28}" srcOrd="6" destOrd="0" presId="urn:microsoft.com/office/officeart/2008/layout/VerticalAccentList"/>
    <dgm:cxn modelId="{41DBD31D-702D-4FAC-9F95-14E4D9DF017C}" type="presParOf" srcId="{02CBFBFF-6E2B-43DC-8BA6-45CD2BC35D6E}" destId="{2902533D-FA6D-499B-B38F-02CDA40108CC}" srcOrd="2" destOrd="0" presId="urn:microsoft.com/office/officeart/2008/layout/VerticalAccentList"/>
    <dgm:cxn modelId="{937038DF-4754-45D4-B66A-C774492601E2}" type="presParOf" srcId="{02CBFBFF-6E2B-43DC-8BA6-45CD2BC35D6E}" destId="{EB3E9E2C-2C03-4E49-8035-B111B967C831}" srcOrd="3" destOrd="0" presId="urn:microsoft.com/office/officeart/2008/layout/VerticalAccentList"/>
    <dgm:cxn modelId="{3320BEC3-1F22-4043-B322-C5661DD18B52}" type="presParOf" srcId="{EB3E9E2C-2C03-4E49-8035-B111B967C831}" destId="{729D3414-A3A1-4329-B601-369E10A8EA16}" srcOrd="0" destOrd="0" presId="urn:microsoft.com/office/officeart/2008/layout/VerticalAccentList"/>
    <dgm:cxn modelId="{897DA644-DEA8-4B01-96F9-BF7996B57C77}" type="presParOf" srcId="{02CBFBFF-6E2B-43DC-8BA6-45CD2BC35D6E}" destId="{DAF50B6A-D310-44C6-A20F-A07C79DBF278}" srcOrd="4" destOrd="0" presId="urn:microsoft.com/office/officeart/2008/layout/VerticalAccentList"/>
    <dgm:cxn modelId="{5FE20620-8D5D-4493-BFE1-06450AE1C335}" type="presParOf" srcId="{DAF50B6A-D310-44C6-A20F-A07C79DBF278}" destId="{0DAD92E3-D67A-471F-827F-D0E612393E0B}" srcOrd="0" destOrd="0" presId="urn:microsoft.com/office/officeart/2008/layout/VerticalAccentList"/>
    <dgm:cxn modelId="{EF596F61-CAF1-475D-9856-E60E4806696D}" type="presParOf" srcId="{DAF50B6A-D310-44C6-A20F-A07C79DBF278}" destId="{C97FEF9B-37E8-4726-BEE7-70BDAE17875A}" srcOrd="1" destOrd="0" presId="urn:microsoft.com/office/officeart/2008/layout/VerticalAccentList"/>
    <dgm:cxn modelId="{3AFEEC4B-31BE-487B-A332-318DFADB1B61}" type="presParOf" srcId="{DAF50B6A-D310-44C6-A20F-A07C79DBF278}" destId="{A65B2D9A-041D-46E3-9D50-7BB93EF6527C}" srcOrd="2" destOrd="0" presId="urn:microsoft.com/office/officeart/2008/layout/VerticalAccentList"/>
    <dgm:cxn modelId="{6BA21567-ACC7-4E53-9F9B-D9B0A433C04A}" type="presParOf" srcId="{DAF50B6A-D310-44C6-A20F-A07C79DBF278}" destId="{AE9F6E49-B54A-4E32-BEF0-76432BCEC926}" srcOrd="3" destOrd="0" presId="urn:microsoft.com/office/officeart/2008/layout/VerticalAccentList"/>
    <dgm:cxn modelId="{CADBE1B0-7973-42EE-BF61-AAF87304835F}" type="presParOf" srcId="{DAF50B6A-D310-44C6-A20F-A07C79DBF278}" destId="{0A61ACFE-52B7-4A82-918A-C3E5A1858D99}" srcOrd="4" destOrd="0" presId="urn:microsoft.com/office/officeart/2008/layout/VerticalAccentList"/>
    <dgm:cxn modelId="{0DA51611-7185-4ED5-B32D-BEB1350FB523}" type="presParOf" srcId="{DAF50B6A-D310-44C6-A20F-A07C79DBF278}" destId="{956B5726-5938-40C3-8493-BC821022FA9C}" srcOrd="5" destOrd="0" presId="urn:microsoft.com/office/officeart/2008/layout/VerticalAccentList"/>
    <dgm:cxn modelId="{70899904-A567-4F44-9993-38EAC1F91285}" type="presParOf" srcId="{DAF50B6A-D310-44C6-A20F-A07C79DBF278}" destId="{E6D8D213-EBE1-4C96-ADBC-4BE03A08ACF1}" srcOrd="6" destOrd="0" presId="urn:microsoft.com/office/officeart/2008/layout/VerticalAccentList"/>
    <dgm:cxn modelId="{079C5520-6DA8-42BC-B45E-69FE0DC6C9A8}" type="presParOf" srcId="{02CBFBFF-6E2B-43DC-8BA6-45CD2BC35D6E}" destId="{7E825EC2-E314-43A6-9C11-96EDE3DC5ED8}" srcOrd="5" destOrd="0" presId="urn:microsoft.com/office/officeart/2008/layout/VerticalAccentList"/>
    <dgm:cxn modelId="{4EBCF5FE-EAC7-49D6-9229-909E865737BA}" type="presParOf" srcId="{02CBFBFF-6E2B-43DC-8BA6-45CD2BC35D6E}" destId="{5F759AC7-930A-4FF5-97C8-CEEE2B41482C}" srcOrd="6" destOrd="0" presId="urn:microsoft.com/office/officeart/2008/layout/VerticalAccentList"/>
    <dgm:cxn modelId="{62689E6A-D63E-4580-9F67-65B5E21484FB}" type="presParOf" srcId="{5F759AC7-930A-4FF5-97C8-CEEE2B41482C}" destId="{3C5650B1-1911-44F8-9F75-1830D58BF08E}" srcOrd="0" destOrd="0" presId="urn:microsoft.com/office/officeart/2008/layout/VerticalAccentList"/>
    <dgm:cxn modelId="{7EA91678-E46D-43D6-8241-93522A894890}" type="presParOf" srcId="{02CBFBFF-6E2B-43DC-8BA6-45CD2BC35D6E}" destId="{CD2B4B06-B63D-4DB8-887F-8E41C73AB315}" srcOrd="7" destOrd="0" presId="urn:microsoft.com/office/officeart/2008/layout/VerticalAccentList"/>
    <dgm:cxn modelId="{CC80FF3D-10AF-4032-9934-ECF7B77763B7}" type="presParOf" srcId="{CD2B4B06-B63D-4DB8-887F-8E41C73AB315}" destId="{DEFC6FA5-B9C7-47C9-BB2D-ED05541CD042}" srcOrd="0" destOrd="0" presId="urn:microsoft.com/office/officeart/2008/layout/VerticalAccentList"/>
    <dgm:cxn modelId="{7C2A8FE8-72BD-43E6-89A9-32F139570C86}" type="presParOf" srcId="{CD2B4B06-B63D-4DB8-887F-8E41C73AB315}" destId="{FE617F3F-0B5B-49B7-BB42-44273CB517AE}" srcOrd="1" destOrd="0" presId="urn:microsoft.com/office/officeart/2008/layout/VerticalAccentList"/>
    <dgm:cxn modelId="{7B76E2C2-A043-49A0-8E67-8A22B2433391}" type="presParOf" srcId="{CD2B4B06-B63D-4DB8-887F-8E41C73AB315}" destId="{82BEED22-0B26-43AF-874B-5E2C6688B6CE}" srcOrd="2" destOrd="0" presId="urn:microsoft.com/office/officeart/2008/layout/VerticalAccentList"/>
    <dgm:cxn modelId="{5571770E-2C7D-4461-A5FF-35ADF593A3EB}" type="presParOf" srcId="{CD2B4B06-B63D-4DB8-887F-8E41C73AB315}" destId="{1AD381E6-168F-4E1A-87ED-48BBD86F17C6}" srcOrd="3" destOrd="0" presId="urn:microsoft.com/office/officeart/2008/layout/VerticalAccentList"/>
    <dgm:cxn modelId="{E93D29B0-A5F4-478A-8BB7-72C5B5A49BEE}" type="presParOf" srcId="{CD2B4B06-B63D-4DB8-887F-8E41C73AB315}" destId="{1769E1CC-C33D-4E63-BD58-E371E3F26647}" srcOrd="4" destOrd="0" presId="urn:microsoft.com/office/officeart/2008/layout/VerticalAccentList"/>
    <dgm:cxn modelId="{58A86695-8891-46F7-9E6A-2D545CC73500}" type="presParOf" srcId="{CD2B4B06-B63D-4DB8-887F-8E41C73AB315}" destId="{4FBBC4E3-B3DD-4F02-ABBC-65F705C8215A}" srcOrd="5" destOrd="0" presId="urn:microsoft.com/office/officeart/2008/layout/VerticalAccentList"/>
    <dgm:cxn modelId="{B1D22666-E5DF-441E-B75A-FE98B0E0B470}" type="presParOf" srcId="{CD2B4B06-B63D-4DB8-887F-8E41C73AB315}" destId="{45D4AF2A-F36A-40C8-A35D-333F99C0F7AA}"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06966-C8C9-4F09-9260-D4A2259E83F8}" type="doc">
      <dgm:prSet loTypeId="urn:microsoft.com/office/officeart/2008/layout/VerticalAccentList" loCatId="list" qsTypeId="urn:microsoft.com/office/officeart/2005/8/quickstyle/simple1" qsCatId="simple" csTypeId="urn:microsoft.com/office/officeart/2005/8/colors/accent5_4" csCatId="accent5" phldr="1"/>
      <dgm:spPr/>
      <dgm:t>
        <a:bodyPr/>
        <a:lstStyle/>
        <a:p>
          <a:endParaRPr lang="tr-TR"/>
        </a:p>
      </dgm:t>
    </dgm:pt>
    <dgm:pt modelId="{A5B4F8DE-DDCE-4F61-85BA-CD4D53936B20}">
      <dgm:prSet phldrT="[Metin]" custT="1"/>
      <dgm:spPr/>
      <dgm:t>
        <a:bodyPr/>
        <a:lstStyle/>
        <a:p>
          <a:pPr algn="just"/>
          <a:r>
            <a:rPr lang="tr-TR" sz="1800" b="1" dirty="0" smtClean="0"/>
            <a:t>Program öncelikleri arasında herhangi bir hiyerarşik sıralama bulunmamaktadır. Proje faaliyetleri belirtilen öncelik alanlarından en az birine atıfta bulunmalıdır. </a:t>
          </a:r>
          <a:endParaRPr lang="tr-TR" sz="1800" dirty="0"/>
        </a:p>
      </dgm:t>
    </dgm:pt>
    <dgm:pt modelId="{F714797A-3C45-4BCD-9437-FB954C5519E4}" type="parTrans" cxnId="{C246CF97-1CB7-44C1-BD4C-3011DCD6D8C9}">
      <dgm:prSet/>
      <dgm:spPr/>
      <dgm:t>
        <a:bodyPr/>
        <a:lstStyle/>
        <a:p>
          <a:endParaRPr lang="tr-TR" sz="2000"/>
        </a:p>
      </dgm:t>
    </dgm:pt>
    <dgm:pt modelId="{A6C56BA4-E2FE-4D01-B214-DBE81DECB3FC}" type="sibTrans" cxnId="{C246CF97-1CB7-44C1-BD4C-3011DCD6D8C9}">
      <dgm:prSet/>
      <dgm:spPr/>
      <dgm:t>
        <a:bodyPr/>
        <a:lstStyle/>
        <a:p>
          <a:endParaRPr lang="tr-TR" sz="2000"/>
        </a:p>
      </dgm:t>
    </dgm:pt>
    <dgm:pt modelId="{9958DA7C-1F56-4786-880F-5128B042B976}">
      <dgm:prSet phldrT="[Metin]" custT="1"/>
      <dgm:spPr/>
      <dgm:t>
        <a:bodyPr/>
        <a:lstStyle/>
        <a:p>
          <a:pPr algn="just"/>
          <a:r>
            <a:rPr lang="tr-TR" sz="1800" dirty="0" smtClean="0"/>
            <a:t>Başvuru rehberinde teknik destek programına uygun olabilecek projelere ilişkin örnekler verilmiş olup başvurulabilecek konular bunlarla sınırlı değildir. Sunulan proje teklifinin proje örnekleri arasında tanımlanmış olması puanlama kriterlerinden bağımsız projenin başarılı değerlendirileceği anlamına gelmemektedir. Sunulan tekliflerin değerlendirme kriterlerine uygun tasarlanması gerekmektedir.</a:t>
          </a:r>
          <a:endParaRPr lang="tr-TR" sz="1800" b="1" u="sng" dirty="0"/>
        </a:p>
      </dgm:t>
    </dgm:pt>
    <dgm:pt modelId="{4BF2116E-2427-42F7-99B1-1DBF3E8AAEDE}" type="parTrans" cxnId="{D938B923-94D4-4D64-9C05-92A183D934A3}">
      <dgm:prSet/>
      <dgm:spPr/>
      <dgm:t>
        <a:bodyPr/>
        <a:lstStyle/>
        <a:p>
          <a:endParaRPr lang="tr-TR" sz="2000"/>
        </a:p>
      </dgm:t>
    </dgm:pt>
    <dgm:pt modelId="{83AB55AE-7DC8-4A6B-9E6C-C418E7C550D7}" type="sibTrans" cxnId="{D938B923-94D4-4D64-9C05-92A183D934A3}">
      <dgm:prSet/>
      <dgm:spPr/>
      <dgm:t>
        <a:bodyPr/>
        <a:lstStyle/>
        <a:p>
          <a:endParaRPr lang="tr-TR" sz="2000"/>
        </a:p>
      </dgm:t>
    </dgm:pt>
    <dgm:pt modelId="{02CBFBFF-6E2B-43DC-8BA6-45CD2BC35D6E}" type="pres">
      <dgm:prSet presAssocID="{61F06966-C8C9-4F09-9260-D4A2259E83F8}" presName="Name0" presStyleCnt="0">
        <dgm:presLayoutVars>
          <dgm:chMax/>
          <dgm:chPref/>
          <dgm:dir/>
        </dgm:presLayoutVars>
      </dgm:prSet>
      <dgm:spPr/>
      <dgm:t>
        <a:bodyPr/>
        <a:lstStyle/>
        <a:p>
          <a:endParaRPr lang="tr-TR"/>
        </a:p>
      </dgm:t>
    </dgm:pt>
    <dgm:pt modelId="{EB3E9E2C-2C03-4E49-8035-B111B967C831}" type="pres">
      <dgm:prSet presAssocID="{A5B4F8DE-DDCE-4F61-85BA-CD4D53936B20}" presName="parenttextcomposite" presStyleCnt="0"/>
      <dgm:spPr/>
      <dgm:t>
        <a:bodyPr/>
        <a:lstStyle/>
        <a:p>
          <a:endParaRPr lang="tr-TR"/>
        </a:p>
      </dgm:t>
    </dgm:pt>
    <dgm:pt modelId="{729D3414-A3A1-4329-B601-369E10A8EA16}" type="pres">
      <dgm:prSet presAssocID="{A5B4F8DE-DDCE-4F61-85BA-CD4D53936B20}" presName="parenttext" presStyleLbl="revTx" presStyleIdx="0" presStyleCnt="2" custScaleX="103217" custScaleY="137605" custLinFactNeighborX="0" custLinFactNeighborY="-50139">
        <dgm:presLayoutVars>
          <dgm:chMax/>
          <dgm:chPref val="2"/>
          <dgm:bulletEnabled val="1"/>
        </dgm:presLayoutVars>
      </dgm:prSet>
      <dgm:spPr/>
      <dgm:t>
        <a:bodyPr/>
        <a:lstStyle/>
        <a:p>
          <a:endParaRPr lang="tr-TR"/>
        </a:p>
      </dgm:t>
    </dgm:pt>
    <dgm:pt modelId="{DAF50B6A-D310-44C6-A20F-A07C79DBF278}" type="pres">
      <dgm:prSet presAssocID="{A5B4F8DE-DDCE-4F61-85BA-CD4D53936B20}" presName="parallelogramComposite" presStyleCnt="0"/>
      <dgm:spPr/>
      <dgm:t>
        <a:bodyPr/>
        <a:lstStyle/>
        <a:p>
          <a:endParaRPr lang="tr-TR"/>
        </a:p>
      </dgm:t>
    </dgm:pt>
    <dgm:pt modelId="{0DAD92E3-D67A-471F-827F-D0E612393E0B}" type="pres">
      <dgm:prSet presAssocID="{A5B4F8DE-DDCE-4F61-85BA-CD4D53936B20}" presName="parallelogram1" presStyleLbl="alignNode1" presStyleIdx="0" presStyleCnt="14" custLinFactY="-44779" custLinFactNeighborX="7663" custLinFactNeighborY="-100000"/>
      <dgm:spPr/>
      <dgm:t>
        <a:bodyPr/>
        <a:lstStyle/>
        <a:p>
          <a:endParaRPr lang="tr-TR"/>
        </a:p>
      </dgm:t>
    </dgm:pt>
    <dgm:pt modelId="{C97FEF9B-37E8-4726-BEE7-70BDAE17875A}" type="pres">
      <dgm:prSet presAssocID="{A5B4F8DE-DDCE-4F61-85BA-CD4D53936B20}" presName="parallelogram2" presStyleLbl="alignNode1" presStyleIdx="1" presStyleCnt="14" custLinFactY="-44779" custLinFactNeighborX="5707" custLinFactNeighborY="-100000"/>
      <dgm:spPr/>
      <dgm:t>
        <a:bodyPr/>
        <a:lstStyle/>
        <a:p>
          <a:endParaRPr lang="tr-TR"/>
        </a:p>
      </dgm:t>
    </dgm:pt>
    <dgm:pt modelId="{A65B2D9A-041D-46E3-9D50-7BB93EF6527C}" type="pres">
      <dgm:prSet presAssocID="{A5B4F8DE-DDCE-4F61-85BA-CD4D53936B20}" presName="parallelogram3" presStyleLbl="alignNode1" presStyleIdx="2" presStyleCnt="14" custLinFactY="-44779" custLinFactNeighborX="3751" custLinFactNeighborY="-100000"/>
      <dgm:spPr/>
      <dgm:t>
        <a:bodyPr/>
        <a:lstStyle/>
        <a:p>
          <a:endParaRPr lang="tr-TR"/>
        </a:p>
      </dgm:t>
    </dgm:pt>
    <dgm:pt modelId="{AE9F6E49-B54A-4E32-BEF0-76432BCEC926}" type="pres">
      <dgm:prSet presAssocID="{A5B4F8DE-DDCE-4F61-85BA-CD4D53936B20}" presName="parallelogram4" presStyleLbl="alignNode1" presStyleIdx="3" presStyleCnt="14" custLinFactY="-44779" custLinFactNeighborX="9785" custLinFactNeighborY="-100000"/>
      <dgm:spPr/>
      <dgm:t>
        <a:bodyPr/>
        <a:lstStyle/>
        <a:p>
          <a:endParaRPr lang="tr-TR"/>
        </a:p>
      </dgm:t>
    </dgm:pt>
    <dgm:pt modelId="{0A61ACFE-52B7-4A82-918A-C3E5A1858D99}" type="pres">
      <dgm:prSet presAssocID="{A5B4F8DE-DDCE-4F61-85BA-CD4D53936B20}" presName="parallelogram5" presStyleLbl="alignNode1" presStyleIdx="4" presStyleCnt="14" custLinFactY="-44779" custLinFactNeighborX="15820" custLinFactNeighborY="-100000"/>
      <dgm:spPr/>
      <dgm:t>
        <a:bodyPr/>
        <a:lstStyle/>
        <a:p>
          <a:endParaRPr lang="tr-TR"/>
        </a:p>
      </dgm:t>
    </dgm:pt>
    <dgm:pt modelId="{956B5726-5938-40C3-8493-BC821022FA9C}" type="pres">
      <dgm:prSet presAssocID="{A5B4F8DE-DDCE-4F61-85BA-CD4D53936B20}" presName="parallelogram6" presStyleLbl="alignNode1" presStyleIdx="5" presStyleCnt="14" custLinFactY="-44779" custLinFactNeighborX="21855" custLinFactNeighborY="-100000"/>
      <dgm:spPr/>
      <dgm:t>
        <a:bodyPr/>
        <a:lstStyle/>
        <a:p>
          <a:endParaRPr lang="tr-TR"/>
        </a:p>
      </dgm:t>
    </dgm:pt>
    <dgm:pt modelId="{E6D8D213-EBE1-4C96-ADBC-4BE03A08ACF1}" type="pres">
      <dgm:prSet presAssocID="{A5B4F8DE-DDCE-4F61-85BA-CD4D53936B20}" presName="parallelogram7" presStyleLbl="alignNode1" presStyleIdx="6" presStyleCnt="14" custLinFactY="-44779" custLinFactNeighborX="27889" custLinFactNeighborY="-100000"/>
      <dgm:spPr/>
      <dgm:t>
        <a:bodyPr/>
        <a:lstStyle/>
        <a:p>
          <a:endParaRPr lang="tr-TR"/>
        </a:p>
      </dgm:t>
    </dgm:pt>
    <dgm:pt modelId="{7E825EC2-E314-43A6-9C11-96EDE3DC5ED8}" type="pres">
      <dgm:prSet presAssocID="{A6C56BA4-E2FE-4D01-B214-DBE81DECB3FC}" presName="sibTrans" presStyleCnt="0"/>
      <dgm:spPr/>
      <dgm:t>
        <a:bodyPr/>
        <a:lstStyle/>
        <a:p>
          <a:endParaRPr lang="tr-TR"/>
        </a:p>
      </dgm:t>
    </dgm:pt>
    <dgm:pt modelId="{5F759AC7-930A-4FF5-97C8-CEEE2B41482C}" type="pres">
      <dgm:prSet presAssocID="{9958DA7C-1F56-4786-880F-5128B042B976}" presName="parenttextcomposite" presStyleCnt="0"/>
      <dgm:spPr/>
      <dgm:t>
        <a:bodyPr/>
        <a:lstStyle/>
        <a:p>
          <a:endParaRPr lang="tr-TR"/>
        </a:p>
      </dgm:t>
    </dgm:pt>
    <dgm:pt modelId="{3C5650B1-1911-44F8-9F75-1830D58BF08E}" type="pres">
      <dgm:prSet presAssocID="{9958DA7C-1F56-4786-880F-5128B042B976}" presName="parenttext" presStyleLbl="revTx" presStyleIdx="1" presStyleCnt="2" custScaleX="101500" custScaleY="294096" custLinFactNeighborX="-1109" custLinFactNeighborY="-50730">
        <dgm:presLayoutVars>
          <dgm:chMax/>
          <dgm:chPref val="2"/>
          <dgm:bulletEnabled val="1"/>
        </dgm:presLayoutVars>
      </dgm:prSet>
      <dgm:spPr/>
      <dgm:t>
        <a:bodyPr/>
        <a:lstStyle/>
        <a:p>
          <a:endParaRPr lang="tr-TR"/>
        </a:p>
      </dgm:t>
    </dgm:pt>
    <dgm:pt modelId="{CD2B4B06-B63D-4DB8-887F-8E41C73AB315}" type="pres">
      <dgm:prSet presAssocID="{9958DA7C-1F56-4786-880F-5128B042B976}" presName="parallelogramComposite" presStyleCnt="0"/>
      <dgm:spPr/>
      <dgm:t>
        <a:bodyPr/>
        <a:lstStyle/>
        <a:p>
          <a:endParaRPr lang="tr-TR"/>
        </a:p>
      </dgm:t>
    </dgm:pt>
    <dgm:pt modelId="{DEFC6FA5-B9C7-47C9-BB2D-ED05541CD042}" type="pres">
      <dgm:prSet presAssocID="{9958DA7C-1F56-4786-880F-5128B042B976}" presName="parallelogram1" presStyleLbl="alignNode1" presStyleIdx="7" presStyleCnt="14" custLinFactY="-47953" custLinFactNeighborX="-7896" custLinFactNeighborY="-100000"/>
      <dgm:spPr/>
      <dgm:t>
        <a:bodyPr/>
        <a:lstStyle/>
        <a:p>
          <a:endParaRPr lang="tr-TR"/>
        </a:p>
      </dgm:t>
    </dgm:pt>
    <dgm:pt modelId="{FE617F3F-0B5B-49B7-BB42-44273CB517AE}" type="pres">
      <dgm:prSet presAssocID="{9958DA7C-1F56-4786-880F-5128B042B976}" presName="parallelogram2" presStyleLbl="alignNode1" presStyleIdx="8" presStyleCnt="14" custLinFactY="-64329" custLinFactNeighborX="-10274" custLinFactNeighborY="-100000"/>
      <dgm:spPr/>
      <dgm:t>
        <a:bodyPr/>
        <a:lstStyle/>
        <a:p>
          <a:endParaRPr lang="tr-TR"/>
        </a:p>
      </dgm:t>
    </dgm:pt>
    <dgm:pt modelId="{82BEED22-0B26-43AF-874B-5E2C6688B6CE}" type="pres">
      <dgm:prSet presAssocID="{9958DA7C-1F56-4786-880F-5128B042B976}" presName="parallelogram3" presStyleLbl="alignNode1" presStyleIdx="9" presStyleCnt="14" custLinFactY="-64329" custLinFactNeighborX="-4240" custLinFactNeighborY="-100000"/>
      <dgm:spPr/>
      <dgm:t>
        <a:bodyPr/>
        <a:lstStyle/>
        <a:p>
          <a:endParaRPr lang="tr-TR"/>
        </a:p>
      </dgm:t>
    </dgm:pt>
    <dgm:pt modelId="{1AD381E6-168F-4E1A-87ED-48BBD86F17C6}" type="pres">
      <dgm:prSet presAssocID="{9958DA7C-1F56-4786-880F-5128B042B976}" presName="parallelogram4" presStyleLbl="alignNode1" presStyleIdx="10" presStyleCnt="14" custLinFactY="-64329" custLinFactNeighborX="1795" custLinFactNeighborY="-100000"/>
      <dgm:spPr/>
      <dgm:t>
        <a:bodyPr/>
        <a:lstStyle/>
        <a:p>
          <a:endParaRPr lang="tr-TR"/>
        </a:p>
      </dgm:t>
    </dgm:pt>
    <dgm:pt modelId="{1769E1CC-C33D-4E63-BD58-E371E3F26647}" type="pres">
      <dgm:prSet presAssocID="{9958DA7C-1F56-4786-880F-5128B042B976}" presName="parallelogram5" presStyleLbl="alignNode1" presStyleIdx="11" presStyleCnt="14" custLinFactY="-64329" custLinFactNeighborX="7829" custLinFactNeighborY="-100000"/>
      <dgm:spPr/>
      <dgm:t>
        <a:bodyPr/>
        <a:lstStyle/>
        <a:p>
          <a:endParaRPr lang="tr-TR"/>
        </a:p>
      </dgm:t>
    </dgm:pt>
    <dgm:pt modelId="{4FBBC4E3-B3DD-4F02-ABBC-65F705C8215A}" type="pres">
      <dgm:prSet presAssocID="{9958DA7C-1F56-4786-880F-5128B042B976}" presName="parallelogram6" presStyleLbl="alignNode1" presStyleIdx="12" presStyleCnt="14" custLinFactY="-64329" custLinFactNeighborX="5873" custLinFactNeighborY="-100000"/>
      <dgm:spPr/>
      <dgm:t>
        <a:bodyPr/>
        <a:lstStyle/>
        <a:p>
          <a:endParaRPr lang="tr-TR"/>
        </a:p>
      </dgm:t>
    </dgm:pt>
    <dgm:pt modelId="{45D4AF2A-F36A-40C8-A35D-333F99C0F7AA}" type="pres">
      <dgm:prSet presAssocID="{9958DA7C-1F56-4786-880F-5128B042B976}" presName="parallelogram7" presStyleLbl="alignNode1" presStyleIdx="13" presStyleCnt="14" custLinFactY="-64329" custLinFactNeighborX="3917" custLinFactNeighborY="-100000"/>
      <dgm:spPr/>
      <dgm:t>
        <a:bodyPr/>
        <a:lstStyle/>
        <a:p>
          <a:endParaRPr lang="tr-TR"/>
        </a:p>
      </dgm:t>
    </dgm:pt>
  </dgm:ptLst>
  <dgm:cxnLst>
    <dgm:cxn modelId="{D938B923-94D4-4D64-9C05-92A183D934A3}" srcId="{61F06966-C8C9-4F09-9260-D4A2259E83F8}" destId="{9958DA7C-1F56-4786-880F-5128B042B976}" srcOrd="1" destOrd="0" parTransId="{4BF2116E-2427-42F7-99B1-1DBF3E8AAEDE}" sibTransId="{83AB55AE-7DC8-4A6B-9E6C-C418E7C550D7}"/>
    <dgm:cxn modelId="{AC578C1C-87EE-44DD-A0F4-620052EBB751}" type="presOf" srcId="{61F06966-C8C9-4F09-9260-D4A2259E83F8}" destId="{02CBFBFF-6E2B-43DC-8BA6-45CD2BC35D6E}" srcOrd="0" destOrd="0" presId="urn:microsoft.com/office/officeart/2008/layout/VerticalAccentList"/>
    <dgm:cxn modelId="{C246CF97-1CB7-44C1-BD4C-3011DCD6D8C9}" srcId="{61F06966-C8C9-4F09-9260-D4A2259E83F8}" destId="{A5B4F8DE-DDCE-4F61-85BA-CD4D53936B20}" srcOrd="0" destOrd="0" parTransId="{F714797A-3C45-4BCD-9437-FB954C5519E4}" sibTransId="{A6C56BA4-E2FE-4D01-B214-DBE81DECB3FC}"/>
    <dgm:cxn modelId="{C2E6A854-CF94-4869-A4A0-B8DF3697DD6C}" type="presOf" srcId="{9958DA7C-1F56-4786-880F-5128B042B976}" destId="{3C5650B1-1911-44F8-9F75-1830D58BF08E}" srcOrd="0" destOrd="0" presId="urn:microsoft.com/office/officeart/2008/layout/VerticalAccentList"/>
    <dgm:cxn modelId="{EEA580CC-C64E-41E2-BE91-2158070F4497}" type="presOf" srcId="{A5B4F8DE-DDCE-4F61-85BA-CD4D53936B20}" destId="{729D3414-A3A1-4329-B601-369E10A8EA16}" srcOrd="0" destOrd="0" presId="urn:microsoft.com/office/officeart/2008/layout/VerticalAccentList"/>
    <dgm:cxn modelId="{937038DF-4754-45D4-B66A-C774492601E2}" type="presParOf" srcId="{02CBFBFF-6E2B-43DC-8BA6-45CD2BC35D6E}" destId="{EB3E9E2C-2C03-4E49-8035-B111B967C831}" srcOrd="0" destOrd="0" presId="urn:microsoft.com/office/officeart/2008/layout/VerticalAccentList"/>
    <dgm:cxn modelId="{3320BEC3-1F22-4043-B322-C5661DD18B52}" type="presParOf" srcId="{EB3E9E2C-2C03-4E49-8035-B111B967C831}" destId="{729D3414-A3A1-4329-B601-369E10A8EA16}" srcOrd="0" destOrd="0" presId="urn:microsoft.com/office/officeart/2008/layout/VerticalAccentList"/>
    <dgm:cxn modelId="{897DA644-DEA8-4B01-96F9-BF7996B57C77}" type="presParOf" srcId="{02CBFBFF-6E2B-43DC-8BA6-45CD2BC35D6E}" destId="{DAF50B6A-D310-44C6-A20F-A07C79DBF278}" srcOrd="1" destOrd="0" presId="urn:microsoft.com/office/officeart/2008/layout/VerticalAccentList"/>
    <dgm:cxn modelId="{5FE20620-8D5D-4493-BFE1-06450AE1C335}" type="presParOf" srcId="{DAF50B6A-D310-44C6-A20F-A07C79DBF278}" destId="{0DAD92E3-D67A-471F-827F-D0E612393E0B}" srcOrd="0" destOrd="0" presId="urn:microsoft.com/office/officeart/2008/layout/VerticalAccentList"/>
    <dgm:cxn modelId="{EF596F61-CAF1-475D-9856-E60E4806696D}" type="presParOf" srcId="{DAF50B6A-D310-44C6-A20F-A07C79DBF278}" destId="{C97FEF9B-37E8-4726-BEE7-70BDAE17875A}" srcOrd="1" destOrd="0" presId="urn:microsoft.com/office/officeart/2008/layout/VerticalAccentList"/>
    <dgm:cxn modelId="{3AFEEC4B-31BE-487B-A332-318DFADB1B61}" type="presParOf" srcId="{DAF50B6A-D310-44C6-A20F-A07C79DBF278}" destId="{A65B2D9A-041D-46E3-9D50-7BB93EF6527C}" srcOrd="2" destOrd="0" presId="urn:microsoft.com/office/officeart/2008/layout/VerticalAccentList"/>
    <dgm:cxn modelId="{6BA21567-ACC7-4E53-9F9B-D9B0A433C04A}" type="presParOf" srcId="{DAF50B6A-D310-44C6-A20F-A07C79DBF278}" destId="{AE9F6E49-B54A-4E32-BEF0-76432BCEC926}" srcOrd="3" destOrd="0" presId="urn:microsoft.com/office/officeart/2008/layout/VerticalAccentList"/>
    <dgm:cxn modelId="{CADBE1B0-7973-42EE-BF61-AAF87304835F}" type="presParOf" srcId="{DAF50B6A-D310-44C6-A20F-A07C79DBF278}" destId="{0A61ACFE-52B7-4A82-918A-C3E5A1858D99}" srcOrd="4" destOrd="0" presId="urn:microsoft.com/office/officeart/2008/layout/VerticalAccentList"/>
    <dgm:cxn modelId="{0DA51611-7185-4ED5-B32D-BEB1350FB523}" type="presParOf" srcId="{DAF50B6A-D310-44C6-A20F-A07C79DBF278}" destId="{956B5726-5938-40C3-8493-BC821022FA9C}" srcOrd="5" destOrd="0" presId="urn:microsoft.com/office/officeart/2008/layout/VerticalAccentList"/>
    <dgm:cxn modelId="{70899904-A567-4F44-9993-38EAC1F91285}" type="presParOf" srcId="{DAF50B6A-D310-44C6-A20F-A07C79DBF278}" destId="{E6D8D213-EBE1-4C96-ADBC-4BE03A08ACF1}" srcOrd="6" destOrd="0" presId="urn:microsoft.com/office/officeart/2008/layout/VerticalAccentList"/>
    <dgm:cxn modelId="{079C5520-6DA8-42BC-B45E-69FE0DC6C9A8}" type="presParOf" srcId="{02CBFBFF-6E2B-43DC-8BA6-45CD2BC35D6E}" destId="{7E825EC2-E314-43A6-9C11-96EDE3DC5ED8}" srcOrd="2" destOrd="0" presId="urn:microsoft.com/office/officeart/2008/layout/VerticalAccentList"/>
    <dgm:cxn modelId="{4EBCF5FE-EAC7-49D6-9229-909E865737BA}" type="presParOf" srcId="{02CBFBFF-6E2B-43DC-8BA6-45CD2BC35D6E}" destId="{5F759AC7-930A-4FF5-97C8-CEEE2B41482C}" srcOrd="3" destOrd="0" presId="urn:microsoft.com/office/officeart/2008/layout/VerticalAccentList"/>
    <dgm:cxn modelId="{62689E6A-D63E-4580-9F67-65B5E21484FB}" type="presParOf" srcId="{5F759AC7-930A-4FF5-97C8-CEEE2B41482C}" destId="{3C5650B1-1911-44F8-9F75-1830D58BF08E}" srcOrd="0" destOrd="0" presId="urn:microsoft.com/office/officeart/2008/layout/VerticalAccentList"/>
    <dgm:cxn modelId="{7EA91678-E46D-43D6-8241-93522A894890}" type="presParOf" srcId="{02CBFBFF-6E2B-43DC-8BA6-45CD2BC35D6E}" destId="{CD2B4B06-B63D-4DB8-887F-8E41C73AB315}" srcOrd="4" destOrd="0" presId="urn:microsoft.com/office/officeart/2008/layout/VerticalAccentList"/>
    <dgm:cxn modelId="{CC80FF3D-10AF-4032-9934-ECF7B77763B7}" type="presParOf" srcId="{CD2B4B06-B63D-4DB8-887F-8E41C73AB315}" destId="{DEFC6FA5-B9C7-47C9-BB2D-ED05541CD042}" srcOrd="0" destOrd="0" presId="urn:microsoft.com/office/officeart/2008/layout/VerticalAccentList"/>
    <dgm:cxn modelId="{7C2A8FE8-72BD-43E6-89A9-32F139570C86}" type="presParOf" srcId="{CD2B4B06-B63D-4DB8-887F-8E41C73AB315}" destId="{FE617F3F-0B5B-49B7-BB42-44273CB517AE}" srcOrd="1" destOrd="0" presId="urn:microsoft.com/office/officeart/2008/layout/VerticalAccentList"/>
    <dgm:cxn modelId="{7B76E2C2-A043-49A0-8E67-8A22B2433391}" type="presParOf" srcId="{CD2B4B06-B63D-4DB8-887F-8E41C73AB315}" destId="{82BEED22-0B26-43AF-874B-5E2C6688B6CE}" srcOrd="2" destOrd="0" presId="urn:microsoft.com/office/officeart/2008/layout/VerticalAccentList"/>
    <dgm:cxn modelId="{5571770E-2C7D-4461-A5FF-35ADF593A3EB}" type="presParOf" srcId="{CD2B4B06-B63D-4DB8-887F-8E41C73AB315}" destId="{1AD381E6-168F-4E1A-87ED-48BBD86F17C6}" srcOrd="3" destOrd="0" presId="urn:microsoft.com/office/officeart/2008/layout/VerticalAccentList"/>
    <dgm:cxn modelId="{E93D29B0-A5F4-478A-8BB7-72C5B5A49BEE}" type="presParOf" srcId="{CD2B4B06-B63D-4DB8-887F-8E41C73AB315}" destId="{1769E1CC-C33D-4E63-BD58-E371E3F26647}" srcOrd="4" destOrd="0" presId="urn:microsoft.com/office/officeart/2008/layout/VerticalAccentList"/>
    <dgm:cxn modelId="{58A86695-8891-46F7-9E6A-2D545CC73500}" type="presParOf" srcId="{CD2B4B06-B63D-4DB8-887F-8E41C73AB315}" destId="{4FBBC4E3-B3DD-4F02-ABBC-65F705C8215A}" srcOrd="5" destOrd="0" presId="urn:microsoft.com/office/officeart/2008/layout/VerticalAccentList"/>
    <dgm:cxn modelId="{B1D22666-E5DF-441E-B75A-FE98B0E0B470}" type="presParOf" srcId="{CD2B4B06-B63D-4DB8-887F-8E41C73AB315}" destId="{45D4AF2A-F36A-40C8-A35D-333F99C0F7AA}"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2A23F4-EABF-4D06-A94F-441EB37FEF2B}" type="doc">
      <dgm:prSet loTypeId="urn:microsoft.com/office/officeart/2005/8/layout/process4" loCatId="list" qsTypeId="urn:microsoft.com/office/officeart/2005/8/quickstyle/simple1" qsCatId="simple" csTypeId="urn:microsoft.com/office/officeart/2005/8/colors/colorful1" csCatId="colorful" phldr="1"/>
      <dgm:spPr/>
    </dgm:pt>
    <dgm:pt modelId="{83490254-6CED-49A0-8CCC-D14003C74C57}">
      <dgm:prSet phldrT="[Metin]" custT="1"/>
      <dgm:spPr/>
      <dgm:t>
        <a:bodyPr/>
        <a:lstStyle/>
        <a:p>
          <a:r>
            <a:rPr lang="tr-TR" sz="1600" dirty="0" smtClean="0"/>
            <a:t>1) Zonguldak-Karabük-Bartın’da Kayıtlı (Merkez ya da Yasal Şubesi)</a:t>
          </a:r>
          <a:endParaRPr lang="tr-TR" sz="1600" dirty="0"/>
        </a:p>
      </dgm:t>
    </dgm:pt>
    <dgm:pt modelId="{5FE49978-6E95-4382-9DA2-440D2DE3CC03}" type="parTrans" cxnId="{F43EF38F-934B-4029-9C59-53C937CCA57A}">
      <dgm:prSet/>
      <dgm:spPr/>
      <dgm:t>
        <a:bodyPr/>
        <a:lstStyle/>
        <a:p>
          <a:endParaRPr lang="tr-TR"/>
        </a:p>
      </dgm:t>
    </dgm:pt>
    <dgm:pt modelId="{384FC584-7033-4152-A1BF-EFC721731893}" type="sibTrans" cxnId="{F43EF38F-934B-4029-9C59-53C937CCA57A}">
      <dgm:prSet/>
      <dgm:spPr/>
      <dgm:t>
        <a:bodyPr/>
        <a:lstStyle/>
        <a:p>
          <a:endParaRPr lang="tr-TR"/>
        </a:p>
      </dgm:t>
    </dgm:pt>
    <dgm:pt modelId="{BA7D3A9C-0B1F-441A-B9A6-4BEC85F55D64}">
      <dgm:prSet custT="1"/>
      <dgm:spPr/>
      <dgm:t>
        <a:bodyPr/>
        <a:lstStyle/>
        <a:p>
          <a:r>
            <a:rPr lang="tr-TR" sz="1600" dirty="0" smtClean="0"/>
            <a:t>2) Projenin Hazırlığından ve Yönetiminden Doğrudan Sorumlu</a:t>
          </a:r>
          <a:endParaRPr lang="tr-TR" sz="1600" dirty="0"/>
        </a:p>
      </dgm:t>
    </dgm:pt>
    <dgm:pt modelId="{51DBE653-DF5E-400D-9F60-3003C36F056F}" type="parTrans" cxnId="{4A4EB508-AF3B-455D-BA49-A6906478A810}">
      <dgm:prSet/>
      <dgm:spPr/>
      <dgm:t>
        <a:bodyPr/>
        <a:lstStyle/>
        <a:p>
          <a:endParaRPr lang="tr-TR"/>
        </a:p>
      </dgm:t>
    </dgm:pt>
    <dgm:pt modelId="{EDA4980C-016F-4F77-ABC8-F52AFE8A0426}" type="sibTrans" cxnId="{4A4EB508-AF3B-455D-BA49-A6906478A810}">
      <dgm:prSet/>
      <dgm:spPr/>
      <dgm:t>
        <a:bodyPr/>
        <a:lstStyle/>
        <a:p>
          <a:endParaRPr lang="tr-TR"/>
        </a:p>
      </dgm:t>
    </dgm:pt>
    <dgm:pt modelId="{C1CD7880-153B-43DC-89FB-30B57FEDE8EA}">
      <dgm:prSet custT="1"/>
      <dgm:spPr/>
      <dgm:t>
        <a:bodyPr/>
        <a:lstStyle/>
        <a:p>
          <a:r>
            <a:rPr lang="tr-TR" sz="1600" dirty="0" smtClean="0"/>
            <a:t>3</a:t>
          </a:r>
          <a:r>
            <a:rPr lang="tr-TR" sz="1600" b="0" dirty="0" smtClean="0"/>
            <a:t>) Teknik Destek Programının Başvuru Tarihi İtibari ile Kurulmuş ve Tescil Edilmiş</a:t>
          </a:r>
          <a:endParaRPr lang="tr-TR" sz="1600" b="0" dirty="0"/>
        </a:p>
      </dgm:t>
    </dgm:pt>
    <dgm:pt modelId="{254363DD-3AA1-4FFA-BEBA-00121F044368}" type="parTrans" cxnId="{3572C343-7960-404E-8EBB-5885CF05FF06}">
      <dgm:prSet/>
      <dgm:spPr/>
      <dgm:t>
        <a:bodyPr/>
        <a:lstStyle/>
        <a:p>
          <a:endParaRPr lang="tr-TR"/>
        </a:p>
      </dgm:t>
    </dgm:pt>
    <dgm:pt modelId="{F4835E74-E956-4E22-91F5-4271D4E50158}" type="sibTrans" cxnId="{3572C343-7960-404E-8EBB-5885CF05FF06}">
      <dgm:prSet/>
      <dgm:spPr/>
      <dgm:t>
        <a:bodyPr/>
        <a:lstStyle/>
        <a:p>
          <a:endParaRPr lang="tr-TR"/>
        </a:p>
      </dgm:t>
    </dgm:pt>
    <dgm:pt modelId="{B289B249-A74C-4C58-8F75-CDC99194F8E8}">
      <dgm:prSet custT="1"/>
      <dgm:spPr/>
      <dgm:t>
        <a:bodyPr/>
        <a:lstStyle/>
        <a:p>
          <a:pPr algn="just"/>
          <a:r>
            <a:rPr lang="tr-TR" sz="1600" b="1" dirty="0" smtClean="0"/>
            <a:t>Ortakların birinci madde haricinde aynı uygunluk kıstaslarını karşılamaları ve teknik destek başvurusunun tasarım ve uygulama aşamalarında aktif olarak görev almaları gerekmektedir. </a:t>
          </a:r>
          <a:endParaRPr lang="tr-TR" sz="1600" b="1" dirty="0"/>
        </a:p>
      </dgm:t>
    </dgm:pt>
    <dgm:pt modelId="{8DAABF5D-69A1-46ED-AEDA-C931EE23E046}" type="parTrans" cxnId="{FABFD771-0C82-4675-B712-E076A17F897D}">
      <dgm:prSet/>
      <dgm:spPr/>
      <dgm:t>
        <a:bodyPr/>
        <a:lstStyle/>
        <a:p>
          <a:endParaRPr lang="tr-TR"/>
        </a:p>
      </dgm:t>
    </dgm:pt>
    <dgm:pt modelId="{D83246F9-3125-4AFF-9D11-A2E93EB79D58}" type="sibTrans" cxnId="{FABFD771-0C82-4675-B712-E076A17F897D}">
      <dgm:prSet/>
      <dgm:spPr/>
      <dgm:t>
        <a:bodyPr/>
        <a:lstStyle/>
        <a:p>
          <a:endParaRPr lang="tr-TR"/>
        </a:p>
      </dgm:t>
    </dgm:pt>
    <dgm:pt modelId="{6C3859B5-BCCB-4E6B-9995-901A2DEB4473}" type="pres">
      <dgm:prSet presAssocID="{E92A23F4-EABF-4D06-A94F-441EB37FEF2B}" presName="Name0" presStyleCnt="0">
        <dgm:presLayoutVars>
          <dgm:dir/>
          <dgm:animLvl val="lvl"/>
          <dgm:resizeHandles val="exact"/>
        </dgm:presLayoutVars>
      </dgm:prSet>
      <dgm:spPr/>
    </dgm:pt>
    <dgm:pt modelId="{45BA2960-CD2E-4FFC-99D9-A20ED3E78717}" type="pres">
      <dgm:prSet presAssocID="{B289B249-A74C-4C58-8F75-CDC99194F8E8}" presName="boxAndChildren" presStyleCnt="0"/>
      <dgm:spPr/>
    </dgm:pt>
    <dgm:pt modelId="{DA968615-E3B4-4DDF-8F85-97E0308F3BC6}" type="pres">
      <dgm:prSet presAssocID="{B289B249-A74C-4C58-8F75-CDC99194F8E8}" presName="parentTextBox" presStyleLbl="node1" presStyleIdx="0" presStyleCnt="4"/>
      <dgm:spPr/>
      <dgm:t>
        <a:bodyPr/>
        <a:lstStyle/>
        <a:p>
          <a:endParaRPr lang="tr-TR"/>
        </a:p>
      </dgm:t>
    </dgm:pt>
    <dgm:pt modelId="{43F10940-5926-4C32-B442-94A6F4066306}" type="pres">
      <dgm:prSet presAssocID="{F4835E74-E956-4E22-91F5-4271D4E50158}" presName="sp" presStyleCnt="0"/>
      <dgm:spPr/>
    </dgm:pt>
    <dgm:pt modelId="{5F4B26CE-37F1-478F-8FC1-0DC0D6221ECA}" type="pres">
      <dgm:prSet presAssocID="{C1CD7880-153B-43DC-89FB-30B57FEDE8EA}" presName="arrowAndChildren" presStyleCnt="0"/>
      <dgm:spPr/>
    </dgm:pt>
    <dgm:pt modelId="{7B90FA96-6432-43BF-96E9-54A38F1E731B}" type="pres">
      <dgm:prSet presAssocID="{C1CD7880-153B-43DC-89FB-30B57FEDE8EA}" presName="parentTextArrow" presStyleLbl="node1" presStyleIdx="1" presStyleCnt="4"/>
      <dgm:spPr/>
      <dgm:t>
        <a:bodyPr/>
        <a:lstStyle/>
        <a:p>
          <a:endParaRPr lang="tr-TR"/>
        </a:p>
      </dgm:t>
    </dgm:pt>
    <dgm:pt modelId="{CED47FC5-5EBC-4313-8B8C-D9401895F9F6}" type="pres">
      <dgm:prSet presAssocID="{EDA4980C-016F-4F77-ABC8-F52AFE8A0426}" presName="sp" presStyleCnt="0"/>
      <dgm:spPr/>
    </dgm:pt>
    <dgm:pt modelId="{8D6A3735-1A30-4464-ACE3-44D34BAC4613}" type="pres">
      <dgm:prSet presAssocID="{BA7D3A9C-0B1F-441A-B9A6-4BEC85F55D64}" presName="arrowAndChildren" presStyleCnt="0"/>
      <dgm:spPr/>
    </dgm:pt>
    <dgm:pt modelId="{6A1639C2-CD70-4BBC-B435-59E3375924B6}" type="pres">
      <dgm:prSet presAssocID="{BA7D3A9C-0B1F-441A-B9A6-4BEC85F55D64}" presName="parentTextArrow" presStyleLbl="node1" presStyleIdx="2" presStyleCnt="4"/>
      <dgm:spPr/>
      <dgm:t>
        <a:bodyPr/>
        <a:lstStyle/>
        <a:p>
          <a:endParaRPr lang="tr-TR"/>
        </a:p>
      </dgm:t>
    </dgm:pt>
    <dgm:pt modelId="{F35DBCE7-F0A7-4625-93B3-4843F575823A}" type="pres">
      <dgm:prSet presAssocID="{384FC584-7033-4152-A1BF-EFC721731893}" presName="sp" presStyleCnt="0"/>
      <dgm:spPr/>
    </dgm:pt>
    <dgm:pt modelId="{C79C7E54-57F6-4B39-B24B-B9689E74B2E7}" type="pres">
      <dgm:prSet presAssocID="{83490254-6CED-49A0-8CCC-D14003C74C57}" presName="arrowAndChildren" presStyleCnt="0"/>
      <dgm:spPr/>
    </dgm:pt>
    <dgm:pt modelId="{726DE469-3056-44B3-836E-C3D1DE6C67A3}" type="pres">
      <dgm:prSet presAssocID="{83490254-6CED-49A0-8CCC-D14003C74C57}" presName="parentTextArrow" presStyleLbl="node1" presStyleIdx="3" presStyleCnt="4" custLinFactNeighborX="1887" custLinFactNeighborY="-51770"/>
      <dgm:spPr/>
      <dgm:t>
        <a:bodyPr/>
        <a:lstStyle/>
        <a:p>
          <a:endParaRPr lang="tr-TR"/>
        </a:p>
      </dgm:t>
    </dgm:pt>
  </dgm:ptLst>
  <dgm:cxnLst>
    <dgm:cxn modelId="{3572C343-7960-404E-8EBB-5885CF05FF06}" srcId="{E92A23F4-EABF-4D06-A94F-441EB37FEF2B}" destId="{C1CD7880-153B-43DC-89FB-30B57FEDE8EA}" srcOrd="2" destOrd="0" parTransId="{254363DD-3AA1-4FFA-BEBA-00121F044368}" sibTransId="{F4835E74-E956-4E22-91F5-4271D4E50158}"/>
    <dgm:cxn modelId="{4A4EB508-AF3B-455D-BA49-A6906478A810}" srcId="{E92A23F4-EABF-4D06-A94F-441EB37FEF2B}" destId="{BA7D3A9C-0B1F-441A-B9A6-4BEC85F55D64}" srcOrd="1" destOrd="0" parTransId="{51DBE653-DF5E-400D-9F60-3003C36F056F}" sibTransId="{EDA4980C-016F-4F77-ABC8-F52AFE8A0426}"/>
    <dgm:cxn modelId="{1A697374-5839-47D1-9FDA-140811F502D4}" type="presOf" srcId="{C1CD7880-153B-43DC-89FB-30B57FEDE8EA}" destId="{7B90FA96-6432-43BF-96E9-54A38F1E731B}" srcOrd="0" destOrd="0" presId="urn:microsoft.com/office/officeart/2005/8/layout/process4"/>
    <dgm:cxn modelId="{3B1DE0D7-5D21-4F34-AF28-3D7A955C9481}" type="presOf" srcId="{B289B249-A74C-4C58-8F75-CDC99194F8E8}" destId="{DA968615-E3B4-4DDF-8F85-97E0308F3BC6}" srcOrd="0" destOrd="0" presId="urn:microsoft.com/office/officeart/2005/8/layout/process4"/>
    <dgm:cxn modelId="{F43EF38F-934B-4029-9C59-53C937CCA57A}" srcId="{E92A23F4-EABF-4D06-A94F-441EB37FEF2B}" destId="{83490254-6CED-49A0-8CCC-D14003C74C57}" srcOrd="0" destOrd="0" parTransId="{5FE49978-6E95-4382-9DA2-440D2DE3CC03}" sibTransId="{384FC584-7033-4152-A1BF-EFC721731893}"/>
    <dgm:cxn modelId="{FC196DE3-0EA7-446C-BCD7-74C5CB4EFBDA}" type="presOf" srcId="{BA7D3A9C-0B1F-441A-B9A6-4BEC85F55D64}" destId="{6A1639C2-CD70-4BBC-B435-59E3375924B6}" srcOrd="0" destOrd="0" presId="urn:microsoft.com/office/officeart/2005/8/layout/process4"/>
    <dgm:cxn modelId="{39B2340B-8AA7-4411-A9F3-24CE7C157DD3}" type="presOf" srcId="{E92A23F4-EABF-4D06-A94F-441EB37FEF2B}" destId="{6C3859B5-BCCB-4E6B-9995-901A2DEB4473}" srcOrd="0" destOrd="0" presId="urn:microsoft.com/office/officeart/2005/8/layout/process4"/>
    <dgm:cxn modelId="{8D5F9405-256A-42E6-8D37-DBC5AD37EE02}" type="presOf" srcId="{83490254-6CED-49A0-8CCC-D14003C74C57}" destId="{726DE469-3056-44B3-836E-C3D1DE6C67A3}" srcOrd="0" destOrd="0" presId="urn:microsoft.com/office/officeart/2005/8/layout/process4"/>
    <dgm:cxn modelId="{FABFD771-0C82-4675-B712-E076A17F897D}" srcId="{E92A23F4-EABF-4D06-A94F-441EB37FEF2B}" destId="{B289B249-A74C-4C58-8F75-CDC99194F8E8}" srcOrd="3" destOrd="0" parTransId="{8DAABF5D-69A1-46ED-AEDA-C931EE23E046}" sibTransId="{D83246F9-3125-4AFF-9D11-A2E93EB79D58}"/>
    <dgm:cxn modelId="{A01E0E4B-3B18-4FD0-B6F0-AA95EE1E48D5}" type="presParOf" srcId="{6C3859B5-BCCB-4E6B-9995-901A2DEB4473}" destId="{45BA2960-CD2E-4FFC-99D9-A20ED3E78717}" srcOrd="0" destOrd="0" presId="urn:microsoft.com/office/officeart/2005/8/layout/process4"/>
    <dgm:cxn modelId="{32FA426A-B153-4667-89D9-63BAFE3164E4}" type="presParOf" srcId="{45BA2960-CD2E-4FFC-99D9-A20ED3E78717}" destId="{DA968615-E3B4-4DDF-8F85-97E0308F3BC6}" srcOrd="0" destOrd="0" presId="urn:microsoft.com/office/officeart/2005/8/layout/process4"/>
    <dgm:cxn modelId="{E850B827-F5E1-449A-A095-F6B63EA94B24}" type="presParOf" srcId="{6C3859B5-BCCB-4E6B-9995-901A2DEB4473}" destId="{43F10940-5926-4C32-B442-94A6F4066306}" srcOrd="1" destOrd="0" presId="urn:microsoft.com/office/officeart/2005/8/layout/process4"/>
    <dgm:cxn modelId="{2A49C80F-EA00-4EEE-984B-C766BF801D4E}" type="presParOf" srcId="{6C3859B5-BCCB-4E6B-9995-901A2DEB4473}" destId="{5F4B26CE-37F1-478F-8FC1-0DC0D6221ECA}" srcOrd="2" destOrd="0" presId="urn:microsoft.com/office/officeart/2005/8/layout/process4"/>
    <dgm:cxn modelId="{35F4D7A7-D40C-40E2-AA97-341412E56BB8}" type="presParOf" srcId="{5F4B26CE-37F1-478F-8FC1-0DC0D6221ECA}" destId="{7B90FA96-6432-43BF-96E9-54A38F1E731B}" srcOrd="0" destOrd="0" presId="urn:microsoft.com/office/officeart/2005/8/layout/process4"/>
    <dgm:cxn modelId="{167021E2-74C1-4706-8D71-C1D50AE85765}" type="presParOf" srcId="{6C3859B5-BCCB-4E6B-9995-901A2DEB4473}" destId="{CED47FC5-5EBC-4313-8B8C-D9401895F9F6}" srcOrd="3" destOrd="0" presId="urn:microsoft.com/office/officeart/2005/8/layout/process4"/>
    <dgm:cxn modelId="{6EC93D9A-19EE-4E17-B8D1-B8D2E6D70D58}" type="presParOf" srcId="{6C3859B5-BCCB-4E6B-9995-901A2DEB4473}" destId="{8D6A3735-1A30-4464-ACE3-44D34BAC4613}" srcOrd="4" destOrd="0" presId="urn:microsoft.com/office/officeart/2005/8/layout/process4"/>
    <dgm:cxn modelId="{04A47FDC-1DCD-471D-8AB7-9F719641703A}" type="presParOf" srcId="{8D6A3735-1A30-4464-ACE3-44D34BAC4613}" destId="{6A1639C2-CD70-4BBC-B435-59E3375924B6}" srcOrd="0" destOrd="0" presId="urn:microsoft.com/office/officeart/2005/8/layout/process4"/>
    <dgm:cxn modelId="{820A398A-313B-4273-9AE7-79B1EED19E33}" type="presParOf" srcId="{6C3859B5-BCCB-4E6B-9995-901A2DEB4473}" destId="{F35DBCE7-F0A7-4625-93B3-4843F575823A}" srcOrd="5" destOrd="0" presId="urn:microsoft.com/office/officeart/2005/8/layout/process4"/>
    <dgm:cxn modelId="{81EAF8E4-91EE-40E3-AA4C-53F0FDB3F03D}" type="presParOf" srcId="{6C3859B5-BCCB-4E6B-9995-901A2DEB4473}" destId="{C79C7E54-57F6-4B39-B24B-B9689E74B2E7}" srcOrd="6" destOrd="0" presId="urn:microsoft.com/office/officeart/2005/8/layout/process4"/>
    <dgm:cxn modelId="{4B1821CA-DC8F-4E7E-9B49-A8E3CE2DD2F3}" type="presParOf" srcId="{C79C7E54-57F6-4B39-B24B-B9689E74B2E7}" destId="{726DE469-3056-44B3-836E-C3D1DE6C67A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4A04CE-C6CE-457A-BC6C-3361D8469DC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59D0C545-9037-475F-85E7-3F4C639FCDC6}">
      <dgm:prSet phldrT="[Metin]" custT="1"/>
      <dgm:spPr/>
      <dgm:t>
        <a:bodyPr/>
        <a:lstStyle/>
        <a:p>
          <a:r>
            <a:rPr lang="tr-TR" sz="4000" dirty="0" smtClean="0"/>
            <a:t>ÖN</a:t>
          </a:r>
          <a:r>
            <a:rPr lang="tr-TR" sz="3600" dirty="0" smtClean="0"/>
            <a:t> </a:t>
          </a:r>
          <a:r>
            <a:rPr lang="tr-TR" sz="4000" dirty="0" smtClean="0"/>
            <a:t>İNCELEME</a:t>
          </a:r>
          <a:endParaRPr lang="tr-TR" sz="3600" dirty="0"/>
        </a:p>
      </dgm:t>
    </dgm:pt>
    <dgm:pt modelId="{7C8DF49D-B413-40C6-8B48-BAAC21225E61}" type="parTrans" cxnId="{D10088A1-9D9E-4877-A669-7D8557C80095}">
      <dgm:prSet/>
      <dgm:spPr/>
      <dgm:t>
        <a:bodyPr/>
        <a:lstStyle/>
        <a:p>
          <a:endParaRPr lang="tr-TR" sz="2000">
            <a:solidFill>
              <a:schemeClr val="tx1"/>
            </a:solidFill>
          </a:endParaRPr>
        </a:p>
      </dgm:t>
    </dgm:pt>
    <dgm:pt modelId="{04110DFB-1E8C-4654-AD9A-CEA85B358CF6}" type="sibTrans" cxnId="{D10088A1-9D9E-4877-A669-7D8557C80095}">
      <dgm:prSet/>
      <dgm:spPr/>
      <dgm:t>
        <a:bodyPr/>
        <a:lstStyle/>
        <a:p>
          <a:endParaRPr lang="tr-TR" sz="2000">
            <a:solidFill>
              <a:schemeClr val="tx1"/>
            </a:solidFill>
          </a:endParaRPr>
        </a:p>
      </dgm:t>
    </dgm:pt>
    <dgm:pt modelId="{610D748E-3A81-4433-8DAE-2BF84A2AB20D}">
      <dgm:prSet phldrT="[Metin]" custT="1"/>
      <dgm:spPr/>
      <dgm:t>
        <a:bodyPr/>
        <a:lstStyle/>
        <a:p>
          <a:r>
            <a:rPr lang="tr-TR" sz="4000" dirty="0" smtClean="0"/>
            <a:t>NİHAİ DEĞERLENDİRME</a:t>
          </a:r>
          <a:endParaRPr lang="tr-TR" sz="4000" dirty="0"/>
        </a:p>
      </dgm:t>
    </dgm:pt>
    <dgm:pt modelId="{F605F850-A867-4873-85BF-1C5854F55F48}" type="parTrans" cxnId="{DABD7351-28BF-46F5-A75F-CB7134DACFD1}">
      <dgm:prSet/>
      <dgm:spPr/>
      <dgm:t>
        <a:bodyPr/>
        <a:lstStyle/>
        <a:p>
          <a:endParaRPr lang="tr-TR" sz="2000">
            <a:solidFill>
              <a:schemeClr val="tx1"/>
            </a:solidFill>
          </a:endParaRPr>
        </a:p>
      </dgm:t>
    </dgm:pt>
    <dgm:pt modelId="{80C39306-E5FC-4A6A-91BE-DBCBA1248A01}" type="sibTrans" cxnId="{DABD7351-28BF-46F5-A75F-CB7134DACFD1}">
      <dgm:prSet/>
      <dgm:spPr/>
      <dgm:t>
        <a:bodyPr/>
        <a:lstStyle/>
        <a:p>
          <a:endParaRPr lang="tr-TR" sz="2000">
            <a:solidFill>
              <a:schemeClr val="tx1"/>
            </a:solidFill>
          </a:endParaRPr>
        </a:p>
      </dgm:t>
    </dgm:pt>
    <dgm:pt modelId="{AD79D4BE-2483-45BB-A3BB-497C61939613}" type="pres">
      <dgm:prSet presAssocID="{D84A04CE-C6CE-457A-BC6C-3361D8469DC6}" presName="Name0" presStyleCnt="0">
        <dgm:presLayoutVars>
          <dgm:chMax val="7"/>
          <dgm:chPref val="7"/>
          <dgm:dir/>
        </dgm:presLayoutVars>
      </dgm:prSet>
      <dgm:spPr/>
      <dgm:t>
        <a:bodyPr/>
        <a:lstStyle/>
        <a:p>
          <a:endParaRPr lang="tr-TR"/>
        </a:p>
      </dgm:t>
    </dgm:pt>
    <dgm:pt modelId="{BE474801-DEC8-439C-AC9F-FFD8362B6DFA}" type="pres">
      <dgm:prSet presAssocID="{D84A04CE-C6CE-457A-BC6C-3361D8469DC6}" presName="Name1" presStyleCnt="0"/>
      <dgm:spPr/>
      <dgm:t>
        <a:bodyPr/>
        <a:lstStyle/>
        <a:p>
          <a:endParaRPr lang="tr-TR"/>
        </a:p>
      </dgm:t>
    </dgm:pt>
    <dgm:pt modelId="{7E3D18C9-7A44-4FA9-86DE-37B349271962}" type="pres">
      <dgm:prSet presAssocID="{D84A04CE-C6CE-457A-BC6C-3361D8469DC6}" presName="cycle" presStyleCnt="0"/>
      <dgm:spPr/>
      <dgm:t>
        <a:bodyPr/>
        <a:lstStyle/>
        <a:p>
          <a:endParaRPr lang="tr-TR"/>
        </a:p>
      </dgm:t>
    </dgm:pt>
    <dgm:pt modelId="{8502CDD0-6567-48B8-BCA1-62DB8102377B}" type="pres">
      <dgm:prSet presAssocID="{D84A04CE-C6CE-457A-BC6C-3361D8469DC6}" presName="srcNode" presStyleLbl="node1" presStyleIdx="0" presStyleCnt="2"/>
      <dgm:spPr/>
      <dgm:t>
        <a:bodyPr/>
        <a:lstStyle/>
        <a:p>
          <a:endParaRPr lang="tr-TR"/>
        </a:p>
      </dgm:t>
    </dgm:pt>
    <dgm:pt modelId="{1350A059-E387-4439-963D-4E5E2027428B}" type="pres">
      <dgm:prSet presAssocID="{D84A04CE-C6CE-457A-BC6C-3361D8469DC6}" presName="conn" presStyleLbl="parChTrans1D2" presStyleIdx="0" presStyleCnt="1"/>
      <dgm:spPr/>
      <dgm:t>
        <a:bodyPr/>
        <a:lstStyle/>
        <a:p>
          <a:endParaRPr lang="tr-TR"/>
        </a:p>
      </dgm:t>
    </dgm:pt>
    <dgm:pt modelId="{00D26A32-9BCC-4245-A47B-C671B750D797}" type="pres">
      <dgm:prSet presAssocID="{D84A04CE-C6CE-457A-BC6C-3361D8469DC6}" presName="extraNode" presStyleLbl="node1" presStyleIdx="0" presStyleCnt="2"/>
      <dgm:spPr/>
      <dgm:t>
        <a:bodyPr/>
        <a:lstStyle/>
        <a:p>
          <a:endParaRPr lang="tr-TR"/>
        </a:p>
      </dgm:t>
    </dgm:pt>
    <dgm:pt modelId="{4B04BC12-8565-44F1-A36F-17686CE25D13}" type="pres">
      <dgm:prSet presAssocID="{D84A04CE-C6CE-457A-BC6C-3361D8469DC6}" presName="dstNode" presStyleLbl="node1" presStyleIdx="0" presStyleCnt="2"/>
      <dgm:spPr/>
      <dgm:t>
        <a:bodyPr/>
        <a:lstStyle/>
        <a:p>
          <a:endParaRPr lang="tr-TR"/>
        </a:p>
      </dgm:t>
    </dgm:pt>
    <dgm:pt modelId="{ACE40227-B389-4C8A-9EC5-C7195CEF8C5E}" type="pres">
      <dgm:prSet presAssocID="{59D0C545-9037-475F-85E7-3F4C639FCDC6}" presName="text_1" presStyleLbl="node1" presStyleIdx="0" presStyleCnt="2">
        <dgm:presLayoutVars>
          <dgm:bulletEnabled val="1"/>
        </dgm:presLayoutVars>
      </dgm:prSet>
      <dgm:spPr/>
      <dgm:t>
        <a:bodyPr/>
        <a:lstStyle/>
        <a:p>
          <a:endParaRPr lang="tr-TR"/>
        </a:p>
      </dgm:t>
    </dgm:pt>
    <dgm:pt modelId="{A5FD51C3-BDD7-4547-95BC-E27158FF5A52}" type="pres">
      <dgm:prSet presAssocID="{59D0C545-9037-475F-85E7-3F4C639FCDC6}" presName="accent_1" presStyleCnt="0"/>
      <dgm:spPr/>
      <dgm:t>
        <a:bodyPr/>
        <a:lstStyle/>
        <a:p>
          <a:endParaRPr lang="tr-TR"/>
        </a:p>
      </dgm:t>
    </dgm:pt>
    <dgm:pt modelId="{1E4D2561-D737-47A7-88A2-D262BF1A4E03}" type="pres">
      <dgm:prSet presAssocID="{59D0C545-9037-475F-85E7-3F4C639FCDC6}" presName="accentRepeatNode" presStyleLbl="solidFgAcc1" presStyleIdx="0" presStyleCnt="2"/>
      <dgm:spPr/>
      <dgm:t>
        <a:bodyPr/>
        <a:lstStyle/>
        <a:p>
          <a:endParaRPr lang="tr-TR"/>
        </a:p>
      </dgm:t>
    </dgm:pt>
    <dgm:pt modelId="{731A9DF7-8C25-4B0C-A9DF-721171A31B1A}" type="pres">
      <dgm:prSet presAssocID="{610D748E-3A81-4433-8DAE-2BF84A2AB20D}" presName="text_2" presStyleLbl="node1" presStyleIdx="1" presStyleCnt="2">
        <dgm:presLayoutVars>
          <dgm:bulletEnabled val="1"/>
        </dgm:presLayoutVars>
      </dgm:prSet>
      <dgm:spPr/>
      <dgm:t>
        <a:bodyPr/>
        <a:lstStyle/>
        <a:p>
          <a:endParaRPr lang="tr-TR"/>
        </a:p>
      </dgm:t>
    </dgm:pt>
    <dgm:pt modelId="{CEFFD6CD-BD55-44CC-8C78-D2A79ACD5FF9}" type="pres">
      <dgm:prSet presAssocID="{610D748E-3A81-4433-8DAE-2BF84A2AB20D}" presName="accent_2" presStyleCnt="0"/>
      <dgm:spPr/>
      <dgm:t>
        <a:bodyPr/>
        <a:lstStyle/>
        <a:p>
          <a:endParaRPr lang="tr-TR"/>
        </a:p>
      </dgm:t>
    </dgm:pt>
    <dgm:pt modelId="{818FDC0A-5C4C-4439-B48C-A2BF07EE83A8}" type="pres">
      <dgm:prSet presAssocID="{610D748E-3A81-4433-8DAE-2BF84A2AB20D}" presName="accentRepeatNode" presStyleLbl="solidFgAcc1" presStyleIdx="1" presStyleCnt="2"/>
      <dgm:spPr/>
      <dgm:t>
        <a:bodyPr/>
        <a:lstStyle/>
        <a:p>
          <a:endParaRPr lang="tr-TR"/>
        </a:p>
      </dgm:t>
    </dgm:pt>
  </dgm:ptLst>
  <dgm:cxnLst>
    <dgm:cxn modelId="{6C8D055F-E6C0-4080-8CB8-5B16341FE656}" type="presOf" srcId="{59D0C545-9037-475F-85E7-3F4C639FCDC6}" destId="{ACE40227-B389-4C8A-9EC5-C7195CEF8C5E}" srcOrd="0" destOrd="0" presId="urn:microsoft.com/office/officeart/2008/layout/VerticalCurvedList"/>
    <dgm:cxn modelId="{F00DA895-DC7D-4B10-AA85-9564B536D443}" type="presOf" srcId="{04110DFB-1E8C-4654-AD9A-CEA85B358CF6}" destId="{1350A059-E387-4439-963D-4E5E2027428B}" srcOrd="0" destOrd="0" presId="urn:microsoft.com/office/officeart/2008/layout/VerticalCurvedList"/>
    <dgm:cxn modelId="{D10088A1-9D9E-4877-A669-7D8557C80095}" srcId="{D84A04CE-C6CE-457A-BC6C-3361D8469DC6}" destId="{59D0C545-9037-475F-85E7-3F4C639FCDC6}" srcOrd="0" destOrd="0" parTransId="{7C8DF49D-B413-40C6-8B48-BAAC21225E61}" sibTransId="{04110DFB-1E8C-4654-AD9A-CEA85B358CF6}"/>
    <dgm:cxn modelId="{DABD7351-28BF-46F5-A75F-CB7134DACFD1}" srcId="{D84A04CE-C6CE-457A-BC6C-3361D8469DC6}" destId="{610D748E-3A81-4433-8DAE-2BF84A2AB20D}" srcOrd="1" destOrd="0" parTransId="{F605F850-A867-4873-85BF-1C5854F55F48}" sibTransId="{80C39306-E5FC-4A6A-91BE-DBCBA1248A01}"/>
    <dgm:cxn modelId="{8F7BEBA1-D932-4E04-87C8-F1EE597A07EB}" type="presOf" srcId="{610D748E-3A81-4433-8DAE-2BF84A2AB20D}" destId="{731A9DF7-8C25-4B0C-A9DF-721171A31B1A}" srcOrd="0" destOrd="0" presId="urn:microsoft.com/office/officeart/2008/layout/VerticalCurvedList"/>
    <dgm:cxn modelId="{94FF380A-B852-4DD5-8A5C-EDD0DB72C90B}" type="presOf" srcId="{D84A04CE-C6CE-457A-BC6C-3361D8469DC6}" destId="{AD79D4BE-2483-45BB-A3BB-497C61939613}" srcOrd="0" destOrd="0" presId="urn:microsoft.com/office/officeart/2008/layout/VerticalCurvedList"/>
    <dgm:cxn modelId="{C51EF0C5-7269-48CD-9AAA-A02FB254A292}" type="presParOf" srcId="{AD79D4BE-2483-45BB-A3BB-497C61939613}" destId="{BE474801-DEC8-439C-AC9F-FFD8362B6DFA}" srcOrd="0" destOrd="0" presId="urn:microsoft.com/office/officeart/2008/layout/VerticalCurvedList"/>
    <dgm:cxn modelId="{4C8F18B6-6053-4C11-BA14-992B12942275}" type="presParOf" srcId="{BE474801-DEC8-439C-AC9F-FFD8362B6DFA}" destId="{7E3D18C9-7A44-4FA9-86DE-37B349271962}" srcOrd="0" destOrd="0" presId="urn:microsoft.com/office/officeart/2008/layout/VerticalCurvedList"/>
    <dgm:cxn modelId="{A15ED775-A71F-478C-A08C-9C84AB07B98E}" type="presParOf" srcId="{7E3D18C9-7A44-4FA9-86DE-37B349271962}" destId="{8502CDD0-6567-48B8-BCA1-62DB8102377B}" srcOrd="0" destOrd="0" presId="urn:microsoft.com/office/officeart/2008/layout/VerticalCurvedList"/>
    <dgm:cxn modelId="{5EE7BA2C-2C9B-487A-B74D-C6E5C6CCE7C0}" type="presParOf" srcId="{7E3D18C9-7A44-4FA9-86DE-37B349271962}" destId="{1350A059-E387-4439-963D-4E5E2027428B}" srcOrd="1" destOrd="0" presId="urn:microsoft.com/office/officeart/2008/layout/VerticalCurvedList"/>
    <dgm:cxn modelId="{911C3475-EEB7-469D-BD86-EEE465078BE0}" type="presParOf" srcId="{7E3D18C9-7A44-4FA9-86DE-37B349271962}" destId="{00D26A32-9BCC-4245-A47B-C671B750D797}" srcOrd="2" destOrd="0" presId="urn:microsoft.com/office/officeart/2008/layout/VerticalCurvedList"/>
    <dgm:cxn modelId="{0AC48825-711B-4FFF-9A8E-F9596C6C9383}" type="presParOf" srcId="{7E3D18C9-7A44-4FA9-86DE-37B349271962}" destId="{4B04BC12-8565-44F1-A36F-17686CE25D13}" srcOrd="3" destOrd="0" presId="urn:microsoft.com/office/officeart/2008/layout/VerticalCurvedList"/>
    <dgm:cxn modelId="{93D58988-C3E0-49B5-8BAE-B5F8D29E06D8}" type="presParOf" srcId="{BE474801-DEC8-439C-AC9F-FFD8362B6DFA}" destId="{ACE40227-B389-4C8A-9EC5-C7195CEF8C5E}" srcOrd="1" destOrd="0" presId="urn:microsoft.com/office/officeart/2008/layout/VerticalCurvedList"/>
    <dgm:cxn modelId="{EFA8FAF4-D633-4D7A-86DC-55C48CDEA02E}" type="presParOf" srcId="{BE474801-DEC8-439C-AC9F-FFD8362B6DFA}" destId="{A5FD51C3-BDD7-4547-95BC-E27158FF5A52}" srcOrd="2" destOrd="0" presId="urn:microsoft.com/office/officeart/2008/layout/VerticalCurvedList"/>
    <dgm:cxn modelId="{C90AFFD3-5631-4BF8-A3E3-3ED05A65AC30}" type="presParOf" srcId="{A5FD51C3-BDD7-4547-95BC-E27158FF5A52}" destId="{1E4D2561-D737-47A7-88A2-D262BF1A4E03}" srcOrd="0" destOrd="0" presId="urn:microsoft.com/office/officeart/2008/layout/VerticalCurvedList"/>
    <dgm:cxn modelId="{35EEF87B-9819-4895-AA5B-FC8A8B973B28}" type="presParOf" srcId="{BE474801-DEC8-439C-AC9F-FFD8362B6DFA}" destId="{731A9DF7-8C25-4B0C-A9DF-721171A31B1A}" srcOrd="3" destOrd="0" presId="urn:microsoft.com/office/officeart/2008/layout/VerticalCurvedList"/>
    <dgm:cxn modelId="{DC6A405A-71E1-4639-816C-87DA70643615}" type="presParOf" srcId="{BE474801-DEC8-439C-AC9F-FFD8362B6DFA}" destId="{CEFFD6CD-BD55-44CC-8C78-D2A79ACD5FF9}" srcOrd="4" destOrd="0" presId="urn:microsoft.com/office/officeart/2008/layout/VerticalCurvedList"/>
    <dgm:cxn modelId="{1D754A9F-D30D-4D37-BBD6-C87A617DDC86}" type="presParOf" srcId="{CEFFD6CD-BD55-44CC-8C78-D2A79ACD5FF9}" destId="{818FDC0A-5C4C-4439-B48C-A2BF07EE83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6F6CBB-E870-4BD9-8804-FFD8A1CADC3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1B81D24F-CB17-44F8-B7F7-2EEAD07F92A1}">
      <dgm:prSet custT="1"/>
      <dgm:spPr/>
      <dgm:t>
        <a:bodyPr/>
        <a:lstStyle/>
        <a:p>
          <a:pPr rtl="0"/>
          <a:r>
            <a:rPr lang="tr-TR" sz="1600" dirty="0" smtClean="0">
              <a:solidFill>
                <a:schemeClr val="tx1"/>
              </a:solidFill>
            </a:rPr>
            <a:t>Teknik destek faaliyetinin tamamlanmasını müteakip yararlanıcı, </a:t>
          </a:r>
          <a:r>
            <a:rPr lang="tr-TR" sz="1600" b="1" dirty="0" smtClean="0">
              <a:solidFill>
                <a:schemeClr val="tx1"/>
              </a:solidFill>
            </a:rPr>
            <a:t>en geç 30 (otuz) gün</a:t>
          </a:r>
          <a:r>
            <a:rPr lang="tr-TR" sz="1600" dirty="0" smtClean="0">
              <a:solidFill>
                <a:schemeClr val="tx1"/>
              </a:solidFill>
            </a:rPr>
            <a:t> içerisinde </a:t>
          </a:r>
          <a:r>
            <a:rPr lang="tr-TR" sz="1600" b="1" dirty="0" smtClean="0">
              <a:solidFill>
                <a:schemeClr val="tx1"/>
              </a:solidFill>
            </a:rPr>
            <a:t>nihai raporunu, </a:t>
          </a:r>
          <a:r>
            <a:rPr lang="tr-TR" sz="1600" dirty="0" smtClean="0">
              <a:solidFill>
                <a:schemeClr val="tx1"/>
              </a:solidFill>
            </a:rPr>
            <a:t>eğitim içeren başvurularda da rapora ek olarak </a:t>
          </a:r>
          <a:r>
            <a:rPr lang="tr-TR" sz="1600" b="1" dirty="0" smtClean="0">
              <a:solidFill>
                <a:schemeClr val="tx1"/>
              </a:solidFill>
            </a:rPr>
            <a:t>eğitim katılımcı listesi</a:t>
          </a:r>
          <a:r>
            <a:rPr lang="tr-TR" sz="1600" dirty="0" smtClean="0">
              <a:solidFill>
                <a:schemeClr val="tx1"/>
              </a:solidFill>
            </a:rPr>
            <a:t>ni ve eğitim </a:t>
          </a:r>
          <a:r>
            <a:rPr lang="tr-TR" sz="1600" b="1" dirty="0" smtClean="0">
              <a:solidFill>
                <a:schemeClr val="tx1"/>
              </a:solidFill>
            </a:rPr>
            <a:t>değerlendirme anketlerini </a:t>
          </a:r>
          <a:r>
            <a:rPr lang="tr-TR" sz="1600" dirty="0" smtClean="0">
              <a:solidFill>
                <a:schemeClr val="tx1"/>
              </a:solidFill>
            </a:rPr>
            <a:t>Ajansa sunar. </a:t>
          </a:r>
          <a:endParaRPr lang="tr-TR" sz="1600" dirty="0">
            <a:solidFill>
              <a:schemeClr val="tx1"/>
            </a:solidFill>
          </a:endParaRPr>
        </a:p>
      </dgm:t>
    </dgm:pt>
    <dgm:pt modelId="{F2FDB0A8-0C93-45EF-9D53-D71743AE3E07}" type="parTrans" cxnId="{CB1AE15D-5219-4652-9ECE-5AD2D6118659}">
      <dgm:prSet/>
      <dgm:spPr/>
      <dgm:t>
        <a:bodyPr/>
        <a:lstStyle/>
        <a:p>
          <a:endParaRPr lang="tr-TR" sz="1600"/>
        </a:p>
      </dgm:t>
    </dgm:pt>
    <dgm:pt modelId="{8AE2457B-4F9C-4869-B10E-41DB829F1415}" type="sibTrans" cxnId="{CB1AE15D-5219-4652-9ECE-5AD2D6118659}">
      <dgm:prSet/>
      <dgm:spPr/>
      <dgm:t>
        <a:bodyPr/>
        <a:lstStyle/>
        <a:p>
          <a:endParaRPr lang="tr-TR" sz="1600"/>
        </a:p>
      </dgm:t>
    </dgm:pt>
    <dgm:pt modelId="{52ADBD86-9220-4356-8B94-B39B7C3125D2}">
      <dgm:prSet custT="1"/>
      <dgm:spPr/>
      <dgm:t>
        <a:bodyPr/>
        <a:lstStyle/>
        <a:p>
          <a:pPr rtl="0"/>
          <a:r>
            <a:rPr lang="tr-TR" sz="1600" dirty="0" smtClean="0">
              <a:solidFill>
                <a:schemeClr val="tx1"/>
              </a:solidFill>
            </a:rPr>
            <a:t>Teknik destek kapsamında kullanılan </a:t>
          </a:r>
          <a:r>
            <a:rPr lang="tr-TR" sz="1600" b="1" dirty="0" smtClean="0">
              <a:solidFill>
                <a:schemeClr val="tx1"/>
              </a:solidFill>
            </a:rPr>
            <a:t>eğitim dokümanlarının dijital ve basılı kopyaları, eğitim sonunda verilen sertifikanın bir örneği, eğitim sırasında çekilen fotoğrafların ve videoların dijital kopyaları ve Ajans tarafından talep edilen ilave bilgi ve belgeler</a:t>
          </a:r>
          <a:r>
            <a:rPr lang="tr-TR" sz="1600" dirty="0" smtClean="0">
              <a:solidFill>
                <a:schemeClr val="tx1"/>
              </a:solidFill>
            </a:rPr>
            <a:t> Ajansa sunulmalıdır.</a:t>
          </a:r>
          <a:endParaRPr lang="tr-TR" sz="1600" dirty="0">
            <a:solidFill>
              <a:schemeClr val="tx1"/>
            </a:solidFill>
          </a:endParaRPr>
        </a:p>
      </dgm:t>
    </dgm:pt>
    <dgm:pt modelId="{30E9123C-30EE-4640-898C-CF0A3A4E9A3E}" type="parTrans" cxnId="{E083523C-0114-4E3F-9888-76534253C582}">
      <dgm:prSet/>
      <dgm:spPr/>
      <dgm:t>
        <a:bodyPr/>
        <a:lstStyle/>
        <a:p>
          <a:endParaRPr lang="tr-TR" sz="1600"/>
        </a:p>
      </dgm:t>
    </dgm:pt>
    <dgm:pt modelId="{A2527FF3-CDBA-4F05-995C-E6A632E784DB}" type="sibTrans" cxnId="{E083523C-0114-4E3F-9888-76534253C582}">
      <dgm:prSet/>
      <dgm:spPr/>
      <dgm:t>
        <a:bodyPr/>
        <a:lstStyle/>
        <a:p>
          <a:endParaRPr lang="tr-TR" sz="1600"/>
        </a:p>
      </dgm:t>
    </dgm:pt>
    <dgm:pt modelId="{11BFA9AA-F293-4741-A445-3D64BE02F6D4}">
      <dgm:prSet custT="1"/>
      <dgm:spPr/>
      <dgm:t>
        <a:bodyPr/>
        <a:lstStyle/>
        <a:p>
          <a:pPr rtl="0"/>
          <a:r>
            <a:rPr lang="tr-TR" sz="1600" dirty="0" smtClean="0">
              <a:solidFill>
                <a:schemeClr val="tx1"/>
              </a:solidFill>
            </a:rPr>
            <a:t>Kurum tarafından </a:t>
          </a:r>
          <a:r>
            <a:rPr lang="tr-TR" sz="1600" b="1" dirty="0" smtClean="0">
              <a:solidFill>
                <a:schemeClr val="tx1"/>
              </a:solidFill>
            </a:rPr>
            <a:t>“Tanınırlık ve Görünürlük </a:t>
          </a:r>
          <a:r>
            <a:rPr lang="tr-TR" sz="1600" b="1" dirty="0" err="1" smtClean="0">
              <a:solidFill>
                <a:schemeClr val="tx1"/>
              </a:solidFill>
            </a:rPr>
            <a:t>Rehberi”</a:t>
          </a:r>
          <a:r>
            <a:rPr lang="tr-TR" sz="1600" dirty="0" err="1" smtClean="0">
              <a:solidFill>
                <a:schemeClr val="tx1"/>
              </a:solidFill>
            </a:rPr>
            <a:t>ne</a:t>
          </a:r>
          <a:r>
            <a:rPr lang="tr-TR" sz="1600" b="1" dirty="0" smtClean="0">
              <a:solidFill>
                <a:schemeClr val="tx1"/>
              </a:solidFill>
            </a:rPr>
            <a:t> </a:t>
          </a:r>
          <a:r>
            <a:rPr lang="tr-TR" sz="1600" dirty="0" smtClean="0">
              <a:solidFill>
                <a:schemeClr val="tx1"/>
              </a:solidFill>
            </a:rPr>
            <a:t>uygun olarak gerekli önlemler alınmalıdır.</a:t>
          </a:r>
          <a:endParaRPr lang="tr-TR" sz="1600" dirty="0">
            <a:solidFill>
              <a:schemeClr val="tx1"/>
            </a:solidFill>
          </a:endParaRPr>
        </a:p>
      </dgm:t>
    </dgm:pt>
    <dgm:pt modelId="{0E7E9A77-2CDB-488A-8EBD-A5343CCDD0DA}" type="parTrans" cxnId="{D9CC9183-6ABE-4D41-A193-3DCCA1AF0151}">
      <dgm:prSet/>
      <dgm:spPr/>
      <dgm:t>
        <a:bodyPr/>
        <a:lstStyle/>
        <a:p>
          <a:endParaRPr lang="tr-TR" sz="1600"/>
        </a:p>
      </dgm:t>
    </dgm:pt>
    <dgm:pt modelId="{158B3965-C260-4DC2-8273-F571AA79B815}" type="sibTrans" cxnId="{D9CC9183-6ABE-4D41-A193-3DCCA1AF0151}">
      <dgm:prSet/>
      <dgm:spPr/>
      <dgm:t>
        <a:bodyPr/>
        <a:lstStyle/>
        <a:p>
          <a:endParaRPr lang="tr-TR" sz="1600"/>
        </a:p>
      </dgm:t>
    </dgm:pt>
    <dgm:pt modelId="{706C7A0C-4DEA-4593-9097-CCC4E4B34AA1}" type="pres">
      <dgm:prSet presAssocID="{A86F6CBB-E870-4BD9-8804-FFD8A1CADC35}" presName="linear" presStyleCnt="0">
        <dgm:presLayoutVars>
          <dgm:animLvl val="lvl"/>
          <dgm:resizeHandles val="exact"/>
        </dgm:presLayoutVars>
      </dgm:prSet>
      <dgm:spPr/>
      <dgm:t>
        <a:bodyPr/>
        <a:lstStyle/>
        <a:p>
          <a:endParaRPr lang="tr-TR"/>
        </a:p>
      </dgm:t>
    </dgm:pt>
    <dgm:pt modelId="{D8A5B12D-A3E8-4346-87E1-FBAD868E38C0}" type="pres">
      <dgm:prSet presAssocID="{1B81D24F-CB17-44F8-B7F7-2EEAD07F92A1}" presName="parentText" presStyleLbl="node1" presStyleIdx="0" presStyleCnt="3">
        <dgm:presLayoutVars>
          <dgm:chMax val="0"/>
          <dgm:bulletEnabled val="1"/>
        </dgm:presLayoutVars>
      </dgm:prSet>
      <dgm:spPr/>
      <dgm:t>
        <a:bodyPr/>
        <a:lstStyle/>
        <a:p>
          <a:endParaRPr lang="tr-TR"/>
        </a:p>
      </dgm:t>
    </dgm:pt>
    <dgm:pt modelId="{CF31B910-569E-496E-A70B-16B97389DC54}" type="pres">
      <dgm:prSet presAssocID="{8AE2457B-4F9C-4869-B10E-41DB829F1415}" presName="spacer" presStyleCnt="0"/>
      <dgm:spPr/>
      <dgm:t>
        <a:bodyPr/>
        <a:lstStyle/>
        <a:p>
          <a:endParaRPr lang="tr-TR"/>
        </a:p>
      </dgm:t>
    </dgm:pt>
    <dgm:pt modelId="{36923CD1-5645-467A-ACCC-B67D6A93CF7F}" type="pres">
      <dgm:prSet presAssocID="{52ADBD86-9220-4356-8B94-B39B7C3125D2}" presName="parentText" presStyleLbl="node1" presStyleIdx="1" presStyleCnt="3">
        <dgm:presLayoutVars>
          <dgm:chMax val="0"/>
          <dgm:bulletEnabled val="1"/>
        </dgm:presLayoutVars>
      </dgm:prSet>
      <dgm:spPr/>
      <dgm:t>
        <a:bodyPr/>
        <a:lstStyle/>
        <a:p>
          <a:endParaRPr lang="tr-TR"/>
        </a:p>
      </dgm:t>
    </dgm:pt>
    <dgm:pt modelId="{F315CB11-D1C1-435D-84E2-6CA698888FE7}" type="pres">
      <dgm:prSet presAssocID="{A2527FF3-CDBA-4F05-995C-E6A632E784DB}" presName="spacer" presStyleCnt="0"/>
      <dgm:spPr/>
      <dgm:t>
        <a:bodyPr/>
        <a:lstStyle/>
        <a:p>
          <a:endParaRPr lang="tr-TR"/>
        </a:p>
      </dgm:t>
    </dgm:pt>
    <dgm:pt modelId="{E4923397-9A6E-4DC3-8D4F-A7065B62517A}" type="pres">
      <dgm:prSet presAssocID="{11BFA9AA-F293-4741-A445-3D64BE02F6D4}" presName="parentText" presStyleLbl="node1" presStyleIdx="2" presStyleCnt="3" custScaleY="76872">
        <dgm:presLayoutVars>
          <dgm:chMax val="0"/>
          <dgm:bulletEnabled val="1"/>
        </dgm:presLayoutVars>
      </dgm:prSet>
      <dgm:spPr/>
      <dgm:t>
        <a:bodyPr/>
        <a:lstStyle/>
        <a:p>
          <a:endParaRPr lang="tr-TR"/>
        </a:p>
      </dgm:t>
    </dgm:pt>
  </dgm:ptLst>
  <dgm:cxnLst>
    <dgm:cxn modelId="{D9CC9183-6ABE-4D41-A193-3DCCA1AF0151}" srcId="{A86F6CBB-E870-4BD9-8804-FFD8A1CADC35}" destId="{11BFA9AA-F293-4741-A445-3D64BE02F6D4}" srcOrd="2" destOrd="0" parTransId="{0E7E9A77-2CDB-488A-8EBD-A5343CCDD0DA}" sibTransId="{158B3965-C260-4DC2-8273-F571AA79B815}"/>
    <dgm:cxn modelId="{875429DD-50DE-4068-934C-03D3C01BA4A1}" type="presOf" srcId="{A86F6CBB-E870-4BD9-8804-FFD8A1CADC35}" destId="{706C7A0C-4DEA-4593-9097-CCC4E4B34AA1}" srcOrd="0" destOrd="0" presId="urn:microsoft.com/office/officeart/2005/8/layout/vList2"/>
    <dgm:cxn modelId="{B102DC0A-F0AB-4DE4-A9F8-9C6A2E4C5233}" type="presOf" srcId="{52ADBD86-9220-4356-8B94-B39B7C3125D2}" destId="{36923CD1-5645-467A-ACCC-B67D6A93CF7F}" srcOrd="0" destOrd="0" presId="urn:microsoft.com/office/officeart/2005/8/layout/vList2"/>
    <dgm:cxn modelId="{C311BB7D-4B2F-4C93-8B5A-ADBB9A748474}" type="presOf" srcId="{11BFA9AA-F293-4741-A445-3D64BE02F6D4}" destId="{E4923397-9A6E-4DC3-8D4F-A7065B62517A}" srcOrd="0" destOrd="0" presId="urn:microsoft.com/office/officeart/2005/8/layout/vList2"/>
    <dgm:cxn modelId="{E083523C-0114-4E3F-9888-76534253C582}" srcId="{A86F6CBB-E870-4BD9-8804-FFD8A1CADC35}" destId="{52ADBD86-9220-4356-8B94-B39B7C3125D2}" srcOrd="1" destOrd="0" parTransId="{30E9123C-30EE-4640-898C-CF0A3A4E9A3E}" sibTransId="{A2527FF3-CDBA-4F05-995C-E6A632E784DB}"/>
    <dgm:cxn modelId="{CB1AE15D-5219-4652-9ECE-5AD2D6118659}" srcId="{A86F6CBB-E870-4BD9-8804-FFD8A1CADC35}" destId="{1B81D24F-CB17-44F8-B7F7-2EEAD07F92A1}" srcOrd="0" destOrd="0" parTransId="{F2FDB0A8-0C93-45EF-9D53-D71743AE3E07}" sibTransId="{8AE2457B-4F9C-4869-B10E-41DB829F1415}"/>
    <dgm:cxn modelId="{DA8C722E-B790-41F6-B1B9-7FF885C0CFB4}" type="presOf" srcId="{1B81D24F-CB17-44F8-B7F7-2EEAD07F92A1}" destId="{D8A5B12D-A3E8-4346-87E1-FBAD868E38C0}" srcOrd="0" destOrd="0" presId="urn:microsoft.com/office/officeart/2005/8/layout/vList2"/>
    <dgm:cxn modelId="{6F9861BA-4089-4384-82D7-B5C9BA1D1632}" type="presParOf" srcId="{706C7A0C-4DEA-4593-9097-CCC4E4B34AA1}" destId="{D8A5B12D-A3E8-4346-87E1-FBAD868E38C0}" srcOrd="0" destOrd="0" presId="urn:microsoft.com/office/officeart/2005/8/layout/vList2"/>
    <dgm:cxn modelId="{D7EF5024-14F7-4338-AE23-C2A351A56561}" type="presParOf" srcId="{706C7A0C-4DEA-4593-9097-CCC4E4B34AA1}" destId="{CF31B910-569E-496E-A70B-16B97389DC54}" srcOrd="1" destOrd="0" presId="urn:microsoft.com/office/officeart/2005/8/layout/vList2"/>
    <dgm:cxn modelId="{7DC7EAE1-46F4-4F3F-98ED-CD5BF726A127}" type="presParOf" srcId="{706C7A0C-4DEA-4593-9097-CCC4E4B34AA1}" destId="{36923CD1-5645-467A-ACCC-B67D6A93CF7F}" srcOrd="2" destOrd="0" presId="urn:microsoft.com/office/officeart/2005/8/layout/vList2"/>
    <dgm:cxn modelId="{79CADC14-58C0-4282-9877-678635F9AA51}" type="presParOf" srcId="{706C7A0C-4DEA-4593-9097-CCC4E4B34AA1}" destId="{F315CB11-D1C1-435D-84E2-6CA698888FE7}" srcOrd="3" destOrd="0" presId="urn:microsoft.com/office/officeart/2005/8/layout/vList2"/>
    <dgm:cxn modelId="{AEAC528E-04FC-4E0F-ACDC-8F1EE898441D}" type="presParOf" srcId="{706C7A0C-4DEA-4593-9097-CCC4E4B34AA1}" destId="{E4923397-9A6E-4DC3-8D4F-A7065B6251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D6C8E-7688-4B42-91D1-91750F020657}">
      <dsp:nvSpPr>
        <dsp:cNvPr id="0" name=""/>
        <dsp:cNvSpPr/>
      </dsp:nvSpPr>
      <dsp:spPr>
        <a:xfrm>
          <a:off x="0" y="3153471"/>
          <a:ext cx="7755108" cy="371020"/>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kern="1200" dirty="0" smtClean="0">
              <a:latin typeface="+mn-lt"/>
            </a:rPr>
            <a:t>Nihai Raporun Sunulması ve Projenin Tamamlanması</a:t>
          </a:r>
          <a:endParaRPr lang="tr-TR" sz="1800" kern="1200" dirty="0">
            <a:latin typeface="+mn-lt"/>
          </a:endParaRPr>
        </a:p>
      </dsp:txBody>
      <dsp:txXfrm>
        <a:off x="0" y="3153471"/>
        <a:ext cx="7755108" cy="371020"/>
      </dsp:txXfrm>
    </dsp:sp>
    <dsp:sp modelId="{95A354C2-99DA-4472-AF9B-A4DFE430B13E}">
      <dsp:nvSpPr>
        <dsp:cNvPr id="0" name=""/>
        <dsp:cNvSpPr/>
      </dsp:nvSpPr>
      <dsp:spPr>
        <a:xfrm rot="10800000">
          <a:off x="0" y="2672090"/>
          <a:ext cx="7755108" cy="555131"/>
        </a:xfrm>
        <a:prstGeom prst="upArrowCallou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kern="1200" dirty="0" smtClean="0">
              <a:latin typeface="+mn-lt"/>
            </a:rPr>
            <a:t>Uygulama (6 AY) - İzleme Süreci  </a:t>
          </a:r>
          <a:endParaRPr lang="tr-TR" sz="1800" kern="1200" dirty="0">
            <a:latin typeface="+mn-lt"/>
          </a:endParaRPr>
        </a:p>
      </dsp:txBody>
      <dsp:txXfrm rot="10800000">
        <a:off x="0" y="2672090"/>
        <a:ext cx="7755108" cy="360707"/>
      </dsp:txXfrm>
    </dsp:sp>
    <dsp:sp modelId="{5DC80018-8657-4CDD-A40E-C0D0DCA3BF49}">
      <dsp:nvSpPr>
        <dsp:cNvPr id="0" name=""/>
        <dsp:cNvSpPr/>
      </dsp:nvSpPr>
      <dsp:spPr>
        <a:xfrm rot="10800000">
          <a:off x="0" y="2190705"/>
          <a:ext cx="7755108" cy="559766"/>
        </a:xfrm>
        <a:prstGeom prst="upArrowCallou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kern="1200" dirty="0" smtClean="0">
              <a:latin typeface="+mn-lt"/>
            </a:rPr>
            <a:t>Matbu Başvuru Evrakları Sunulması - Sözleşmelerin İmzalanması</a:t>
          </a:r>
          <a:endParaRPr lang="tr-TR" sz="1800" kern="1200" dirty="0">
            <a:latin typeface="+mn-lt"/>
          </a:endParaRPr>
        </a:p>
      </dsp:txBody>
      <dsp:txXfrm rot="10800000">
        <a:off x="0" y="2190705"/>
        <a:ext cx="7755108" cy="363719"/>
      </dsp:txXfrm>
    </dsp:sp>
    <dsp:sp modelId="{68C78363-B188-42CC-BBDE-6AB83DC997B8}">
      <dsp:nvSpPr>
        <dsp:cNvPr id="0" name=""/>
        <dsp:cNvSpPr/>
      </dsp:nvSpPr>
      <dsp:spPr>
        <a:xfrm rot="10800000">
          <a:off x="0" y="1709323"/>
          <a:ext cx="7755108" cy="548655"/>
        </a:xfrm>
        <a:prstGeom prst="upArrowCallou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kern="1200" dirty="0" smtClean="0">
              <a:latin typeface="+mn-lt"/>
            </a:rPr>
            <a:t>Başvuruların Değerlendirilmesi (Ajans DK + GS Onayı)</a:t>
          </a:r>
          <a:endParaRPr lang="tr-TR" sz="1600" kern="1200" dirty="0">
            <a:latin typeface="+mn-lt"/>
          </a:endParaRPr>
        </a:p>
      </dsp:txBody>
      <dsp:txXfrm rot="-10800000">
        <a:off x="0" y="1709323"/>
        <a:ext cx="7755108" cy="192578"/>
      </dsp:txXfrm>
    </dsp:sp>
    <dsp:sp modelId="{FE481487-B380-4A92-B8B0-1FD8218753D6}">
      <dsp:nvSpPr>
        <dsp:cNvPr id="0" name=""/>
        <dsp:cNvSpPr/>
      </dsp:nvSpPr>
      <dsp:spPr>
        <a:xfrm>
          <a:off x="23769" y="1932669"/>
          <a:ext cx="7707569" cy="1115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tr-TR" sz="1200" kern="1200" dirty="0" smtClean="0">
              <a:latin typeface="+mn-lt"/>
            </a:rPr>
            <a:t>Ön İnceleme  (Uygunluk Kontrolü) Nihai Değerlendirme (İlgililik 20/30 Toplam 70/100 Eşik Puan)</a:t>
          </a:r>
          <a:endParaRPr lang="tr-TR" sz="1200" kern="1200" dirty="0">
            <a:latin typeface="+mn-lt"/>
          </a:endParaRPr>
        </a:p>
      </dsp:txBody>
      <dsp:txXfrm>
        <a:off x="23769" y="1932669"/>
        <a:ext cx="7707569" cy="111505"/>
      </dsp:txXfrm>
    </dsp:sp>
    <dsp:sp modelId="{87381114-2D4B-4342-A367-EC3B47FDF37E}">
      <dsp:nvSpPr>
        <dsp:cNvPr id="0" name=""/>
        <dsp:cNvSpPr/>
      </dsp:nvSpPr>
      <dsp:spPr>
        <a:xfrm rot="10800000">
          <a:off x="0" y="1159174"/>
          <a:ext cx="7755108" cy="592982"/>
        </a:xfrm>
        <a:prstGeom prst="upArrowCallou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kern="1200" dirty="0" smtClean="0">
              <a:latin typeface="+mn-lt"/>
            </a:rPr>
            <a:t>Projelerin Hazırlanması - Çevrimiçi Başvuru  ve Taahhütname Sunulması (KAYS)</a:t>
          </a:r>
          <a:endParaRPr lang="tr-TR" sz="1800" kern="1200" dirty="0">
            <a:latin typeface="+mn-lt"/>
          </a:endParaRPr>
        </a:p>
      </dsp:txBody>
      <dsp:txXfrm rot="10800000">
        <a:off x="0" y="1159174"/>
        <a:ext cx="7755108" cy="385302"/>
      </dsp:txXfrm>
    </dsp:sp>
    <dsp:sp modelId="{99B22D2D-E543-4592-BF74-B0FFE514BCAE}">
      <dsp:nvSpPr>
        <dsp:cNvPr id="0" name=""/>
        <dsp:cNvSpPr/>
      </dsp:nvSpPr>
      <dsp:spPr>
        <a:xfrm rot="10800000">
          <a:off x="0" y="540252"/>
          <a:ext cx="7755108" cy="666785"/>
        </a:xfrm>
        <a:prstGeom prst="upArrowCallou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kern="1200" dirty="0" smtClean="0">
              <a:latin typeface="+mn-lt"/>
            </a:rPr>
            <a:t>Programın İlanı ve 2 Aylık Başvuru Dönemleri</a:t>
          </a:r>
          <a:endParaRPr lang="tr-TR" sz="1800" kern="1200" dirty="0">
            <a:latin typeface="+mn-lt"/>
          </a:endParaRPr>
        </a:p>
      </dsp:txBody>
      <dsp:txXfrm rot="10800000">
        <a:off x="0" y="540252"/>
        <a:ext cx="7755108" cy="433257"/>
      </dsp:txXfrm>
    </dsp:sp>
    <dsp:sp modelId="{00552730-0004-42C3-AC76-E9FC22467615}">
      <dsp:nvSpPr>
        <dsp:cNvPr id="0" name=""/>
        <dsp:cNvSpPr/>
      </dsp:nvSpPr>
      <dsp:spPr>
        <a:xfrm rot="10800000">
          <a:off x="0" y="1024"/>
          <a:ext cx="7755108" cy="596054"/>
        </a:xfrm>
        <a:prstGeom prst="upArrowCallou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tr-TR" sz="1800" kern="1200" dirty="0" smtClean="0">
              <a:latin typeface="+mn-lt"/>
            </a:rPr>
            <a:t>Başvuru Rehberinin Hazırlanması</a:t>
          </a:r>
          <a:endParaRPr lang="tr-TR" sz="1800" kern="1200" dirty="0">
            <a:latin typeface="+mn-lt"/>
          </a:endParaRPr>
        </a:p>
      </dsp:txBody>
      <dsp:txXfrm rot="10800000">
        <a:off x="0" y="1024"/>
        <a:ext cx="7755108" cy="387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49784-659F-415E-842E-0A1E62C89A14}">
      <dsp:nvSpPr>
        <dsp:cNvPr id="0" name=""/>
        <dsp:cNvSpPr/>
      </dsp:nvSpPr>
      <dsp:spPr>
        <a:xfrm>
          <a:off x="477656" y="0"/>
          <a:ext cx="4284476" cy="316835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650F4-FF2D-4CE2-9E8A-28E22013E020}">
      <dsp:nvSpPr>
        <dsp:cNvPr id="0" name=""/>
        <dsp:cNvSpPr/>
      </dsp:nvSpPr>
      <dsp:spPr>
        <a:xfrm>
          <a:off x="0" y="943452"/>
          <a:ext cx="5034652" cy="14044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tr-TR" sz="1400" kern="1200" dirty="0" smtClean="0"/>
            <a:t>TR81 Bölgesinde (Zonguldak, Karabük, Bartın) yerleşik işletmeler ile kooperatif ve birliklerin bölgesel kalkınma açısından önem arz eden, ancak kurumsal kapasite eksikliği nedeniyle hazırlık ve uygulama aşamalarında sıkıntı ile karşılaştıkları verimlilik, teknolojik dönüşüm ve </a:t>
          </a:r>
          <a:r>
            <a:rPr lang="tr-TR" sz="1400" kern="1200" dirty="0" err="1" smtClean="0"/>
            <a:t>uluslararasılaşma</a:t>
          </a:r>
          <a:r>
            <a:rPr lang="tr-TR" sz="1400" kern="1200" dirty="0" smtClean="0"/>
            <a:t> çalışmaları desteklenir.</a:t>
          </a:r>
          <a:endParaRPr lang="tr-TR" sz="1400" kern="1200" dirty="0"/>
        </a:p>
      </dsp:txBody>
      <dsp:txXfrm>
        <a:off x="68561" y="1012013"/>
        <a:ext cx="4897530" cy="1267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C74F4-F33D-4BDD-AE24-170DE5724B4F}">
      <dsp:nvSpPr>
        <dsp:cNvPr id="0" name=""/>
        <dsp:cNvSpPr/>
      </dsp:nvSpPr>
      <dsp:spPr>
        <a:xfrm rot="10800000">
          <a:off x="664586" y="726736"/>
          <a:ext cx="4591997" cy="15055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6533" tIns="57150" rIns="106680" bIns="57150" numCol="1" spcCol="1270" anchor="ctr" anchorCtr="0">
          <a:noAutofit/>
        </a:bodyPr>
        <a:lstStyle/>
        <a:p>
          <a:pPr lvl="0" algn="just" defTabSz="666750" rtl="0">
            <a:lnSpc>
              <a:spcPct val="90000"/>
            </a:lnSpc>
            <a:spcBef>
              <a:spcPct val="0"/>
            </a:spcBef>
            <a:spcAft>
              <a:spcPct val="35000"/>
            </a:spcAft>
          </a:pPr>
          <a:r>
            <a:rPr lang="tr-TR" sz="1500" b="1" i="0" u="none" kern="1200" dirty="0" smtClean="0"/>
            <a:t>Program kapsamında yalnızca danışmanlık faaliyetleri için destek sağlanabilecek olup, danışmanlık hizmeti kapsamında eğitim de verilebilir. </a:t>
          </a:r>
        </a:p>
        <a:p>
          <a:pPr lvl="0" algn="just" defTabSz="666750" rtl="0">
            <a:lnSpc>
              <a:spcPct val="90000"/>
            </a:lnSpc>
            <a:spcBef>
              <a:spcPct val="0"/>
            </a:spcBef>
            <a:spcAft>
              <a:spcPct val="35000"/>
            </a:spcAft>
          </a:pPr>
          <a:r>
            <a:rPr lang="tr-TR" sz="1500" b="1" i="1" u="sng" kern="1200" dirty="0" smtClean="0">
              <a:effectLst>
                <a:outerShdw blurRad="38100" dist="38100" dir="2700000" algn="tl">
                  <a:srgbClr val="000000">
                    <a:alpha val="43137"/>
                  </a:srgbClr>
                </a:outerShdw>
              </a:effectLst>
            </a:rPr>
            <a:t>Salt eğitim talepleri desteklenmeyecektir.</a:t>
          </a:r>
          <a:endParaRPr lang="tr-TR" sz="1500" u="sng" kern="1200" dirty="0">
            <a:effectLst>
              <a:outerShdw blurRad="38100" dist="38100" dir="2700000" algn="tl">
                <a:srgbClr val="000000">
                  <a:alpha val="43137"/>
                </a:srgbClr>
              </a:outerShdw>
            </a:effectLst>
          </a:endParaRPr>
        </a:p>
      </dsp:txBody>
      <dsp:txXfrm rot="10800000">
        <a:off x="1040964" y="726736"/>
        <a:ext cx="4215619" cy="1505511"/>
      </dsp:txXfrm>
    </dsp:sp>
    <dsp:sp modelId="{B1791A98-D2B5-4C68-AF93-125B43B34846}">
      <dsp:nvSpPr>
        <dsp:cNvPr id="0" name=""/>
        <dsp:cNvSpPr/>
      </dsp:nvSpPr>
      <dsp:spPr>
        <a:xfrm>
          <a:off x="40260" y="843131"/>
          <a:ext cx="1324714" cy="132471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3D4D5-7A2F-4A5B-8725-C84A9E25B039}">
      <dsp:nvSpPr>
        <dsp:cNvPr id="0" name=""/>
        <dsp:cNvSpPr/>
      </dsp:nvSpPr>
      <dsp:spPr>
        <a:xfrm>
          <a:off x="320522" y="2748"/>
          <a:ext cx="6876049" cy="80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tr-TR" sz="1800" kern="1200" dirty="0" smtClean="0">
              <a:ea typeface="Calibri"/>
              <a:cs typeface="Times New Roman"/>
            </a:rPr>
            <a:t>Teknik destek kapsamında yararlanıcı kuruluşa herhangi bir </a:t>
          </a:r>
          <a:r>
            <a:rPr lang="tr-TR" sz="2000" b="1" kern="1200" dirty="0" smtClean="0">
              <a:ea typeface="Calibri"/>
              <a:cs typeface="Times New Roman"/>
            </a:rPr>
            <a:t>doğrudan mali destek verilmemektedir.</a:t>
          </a:r>
          <a:r>
            <a:rPr lang="tr-TR" sz="2000" kern="1200" dirty="0" smtClean="0">
              <a:ea typeface="Calibri"/>
              <a:cs typeface="Times New Roman"/>
            </a:rPr>
            <a:t> </a:t>
          </a:r>
          <a:endParaRPr lang="tr-TR" sz="2000" kern="1200" dirty="0"/>
        </a:p>
      </dsp:txBody>
      <dsp:txXfrm>
        <a:off x="320522" y="2748"/>
        <a:ext cx="6876049" cy="806204"/>
      </dsp:txXfrm>
    </dsp:sp>
    <dsp:sp modelId="{7EA49C60-4086-4964-AD25-35D7EE4A4B12}">
      <dsp:nvSpPr>
        <dsp:cNvPr id="0" name=""/>
        <dsp:cNvSpPr/>
      </dsp:nvSpPr>
      <dsp:spPr>
        <a:xfrm>
          <a:off x="339496" y="794838"/>
          <a:ext cx="901162" cy="150193"/>
        </a:xfrm>
        <a:prstGeom prst="parallelogram">
          <a:avLst>
            <a:gd name="adj" fmla="val 140840"/>
          </a:avLst>
        </a:prstGeom>
        <a:solidFill>
          <a:schemeClr val="accent5">
            <a:shade val="5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8EAE5-02DE-409B-AEDC-1703908A1C3E}">
      <dsp:nvSpPr>
        <dsp:cNvPr id="0" name=""/>
        <dsp:cNvSpPr/>
      </dsp:nvSpPr>
      <dsp:spPr>
        <a:xfrm>
          <a:off x="1419615" y="794838"/>
          <a:ext cx="901162" cy="150193"/>
        </a:xfrm>
        <a:prstGeom prst="parallelogram">
          <a:avLst>
            <a:gd name="adj" fmla="val 140840"/>
          </a:avLst>
        </a:prstGeom>
        <a:solidFill>
          <a:schemeClr val="accent5">
            <a:shade val="50000"/>
            <a:hueOff val="24093"/>
            <a:satOff val="-533"/>
            <a:lumOff val="3999"/>
            <a:alphaOff val="0"/>
          </a:schemeClr>
        </a:solidFill>
        <a:ln w="25400" cap="flat" cmpd="sng" algn="ctr">
          <a:solidFill>
            <a:schemeClr val="accent5">
              <a:shade val="50000"/>
              <a:hueOff val="24093"/>
              <a:satOff val="-533"/>
              <a:lumOff val="3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2041D-2A30-4A50-9A22-F8DB97B37DB0}">
      <dsp:nvSpPr>
        <dsp:cNvPr id="0" name=""/>
        <dsp:cNvSpPr/>
      </dsp:nvSpPr>
      <dsp:spPr>
        <a:xfrm>
          <a:off x="2355718" y="794838"/>
          <a:ext cx="901162" cy="150193"/>
        </a:xfrm>
        <a:prstGeom prst="parallelogram">
          <a:avLst>
            <a:gd name="adj" fmla="val 140840"/>
          </a:avLst>
        </a:prstGeom>
        <a:solidFill>
          <a:schemeClr val="accent5">
            <a:shade val="50000"/>
            <a:hueOff val="48185"/>
            <a:satOff val="-1066"/>
            <a:lumOff val="7998"/>
            <a:alphaOff val="0"/>
          </a:schemeClr>
        </a:solidFill>
        <a:ln w="25400" cap="flat" cmpd="sng" algn="ctr">
          <a:solidFill>
            <a:schemeClr val="accent5">
              <a:shade val="50000"/>
              <a:hueOff val="48185"/>
              <a:satOff val="-1066"/>
              <a:lumOff val="7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F87CD-2350-4E2C-B30B-A0E612DB0E8A}">
      <dsp:nvSpPr>
        <dsp:cNvPr id="0" name=""/>
        <dsp:cNvSpPr/>
      </dsp:nvSpPr>
      <dsp:spPr>
        <a:xfrm>
          <a:off x="3307935" y="794838"/>
          <a:ext cx="901162" cy="150193"/>
        </a:xfrm>
        <a:prstGeom prst="parallelogram">
          <a:avLst>
            <a:gd name="adj" fmla="val 140840"/>
          </a:avLst>
        </a:prstGeom>
        <a:solidFill>
          <a:schemeClr val="accent5">
            <a:shade val="50000"/>
            <a:hueOff val="72278"/>
            <a:satOff val="-1599"/>
            <a:lumOff val="11996"/>
            <a:alphaOff val="0"/>
          </a:schemeClr>
        </a:solidFill>
        <a:ln w="25400" cap="flat" cmpd="sng" algn="ctr">
          <a:solidFill>
            <a:schemeClr val="accent5">
              <a:shade val="50000"/>
              <a:hueOff val="72278"/>
              <a:satOff val="-1599"/>
              <a:lumOff val="11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2EE79-4987-4156-829B-37D30BB2DA95}">
      <dsp:nvSpPr>
        <dsp:cNvPr id="0" name=""/>
        <dsp:cNvSpPr/>
      </dsp:nvSpPr>
      <dsp:spPr>
        <a:xfrm>
          <a:off x="4227925" y="794836"/>
          <a:ext cx="901162" cy="150193"/>
        </a:xfrm>
        <a:prstGeom prst="parallelogram">
          <a:avLst>
            <a:gd name="adj" fmla="val 140840"/>
          </a:avLst>
        </a:prstGeom>
        <a:solidFill>
          <a:schemeClr val="accent5">
            <a:shade val="50000"/>
            <a:hueOff val="96370"/>
            <a:satOff val="-2131"/>
            <a:lumOff val="15995"/>
            <a:alphaOff val="0"/>
          </a:schemeClr>
        </a:solidFill>
        <a:ln w="25400" cap="flat" cmpd="sng" algn="ctr">
          <a:solidFill>
            <a:schemeClr val="accent5">
              <a:shade val="50000"/>
              <a:hueOff val="96370"/>
              <a:satOff val="-2131"/>
              <a:lumOff val="159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1B28B-B57F-44B3-B4BD-749E36C2DBE2}">
      <dsp:nvSpPr>
        <dsp:cNvPr id="0" name=""/>
        <dsp:cNvSpPr/>
      </dsp:nvSpPr>
      <dsp:spPr>
        <a:xfrm>
          <a:off x="5236041" y="794836"/>
          <a:ext cx="901162" cy="150193"/>
        </a:xfrm>
        <a:prstGeom prst="parallelogram">
          <a:avLst>
            <a:gd name="adj" fmla="val 140840"/>
          </a:avLst>
        </a:prstGeom>
        <a:solidFill>
          <a:schemeClr val="accent5">
            <a:shade val="50000"/>
            <a:hueOff val="120463"/>
            <a:satOff val="-2664"/>
            <a:lumOff val="19994"/>
            <a:alphaOff val="0"/>
          </a:schemeClr>
        </a:solidFill>
        <a:ln w="25400" cap="flat" cmpd="sng" algn="ctr">
          <a:solidFill>
            <a:schemeClr val="accent5">
              <a:shade val="50000"/>
              <a:hueOff val="120463"/>
              <a:satOff val="-2664"/>
              <a:lumOff val="199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EE4EA-0051-4CB1-ABC4-9BE43AB59F28}">
      <dsp:nvSpPr>
        <dsp:cNvPr id="0" name=""/>
        <dsp:cNvSpPr/>
      </dsp:nvSpPr>
      <dsp:spPr>
        <a:xfrm>
          <a:off x="6244147" y="794836"/>
          <a:ext cx="901162" cy="150193"/>
        </a:xfrm>
        <a:prstGeom prst="parallelogram">
          <a:avLst>
            <a:gd name="adj" fmla="val 140840"/>
          </a:avLst>
        </a:prstGeom>
        <a:solidFill>
          <a:schemeClr val="accent5">
            <a:shade val="50000"/>
            <a:hueOff val="144556"/>
            <a:satOff val="-3197"/>
            <a:lumOff val="23993"/>
            <a:alphaOff val="0"/>
          </a:schemeClr>
        </a:solidFill>
        <a:ln w="25400" cap="flat" cmpd="sng" algn="ctr">
          <a:solidFill>
            <a:schemeClr val="accent5">
              <a:shade val="50000"/>
              <a:hueOff val="144556"/>
              <a:satOff val="-3197"/>
              <a:lumOff val="239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D3414-A3A1-4329-B601-369E10A8EA16}">
      <dsp:nvSpPr>
        <dsp:cNvPr id="0" name=""/>
        <dsp:cNvSpPr/>
      </dsp:nvSpPr>
      <dsp:spPr>
        <a:xfrm>
          <a:off x="270440" y="869720"/>
          <a:ext cx="6976146" cy="84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tr-TR" sz="1800" kern="1200" dirty="0" smtClean="0">
              <a:ea typeface="Calibri"/>
              <a:cs typeface="Times New Roman"/>
            </a:rPr>
            <a:t>Teknik destek faaliyetleri ajansın kendi personeli eliyle veya hizmet alımı yoluyla gerçekleştirebilir.</a:t>
          </a:r>
          <a:endParaRPr lang="tr-TR" sz="1800" kern="1200" dirty="0"/>
        </a:p>
      </dsp:txBody>
      <dsp:txXfrm>
        <a:off x="270440" y="869720"/>
        <a:ext cx="6976146" cy="845484"/>
      </dsp:txXfrm>
    </dsp:sp>
    <dsp:sp modelId="{0DAD92E3-D67A-471F-827F-D0E612393E0B}">
      <dsp:nvSpPr>
        <dsp:cNvPr id="0" name=""/>
        <dsp:cNvSpPr/>
      </dsp:nvSpPr>
      <dsp:spPr>
        <a:xfrm>
          <a:off x="267484" y="1733819"/>
          <a:ext cx="901162" cy="150193"/>
        </a:xfrm>
        <a:prstGeom prst="parallelogram">
          <a:avLst>
            <a:gd name="adj" fmla="val 140840"/>
          </a:avLst>
        </a:prstGeom>
        <a:solidFill>
          <a:schemeClr val="accent5">
            <a:shade val="50000"/>
            <a:hueOff val="168648"/>
            <a:satOff val="-3730"/>
            <a:lumOff val="27991"/>
            <a:alphaOff val="0"/>
          </a:schemeClr>
        </a:solidFill>
        <a:ln w="25400" cap="flat" cmpd="sng" algn="ctr">
          <a:solidFill>
            <a:schemeClr val="accent5">
              <a:shade val="50000"/>
              <a:hueOff val="168648"/>
              <a:satOff val="-3730"/>
              <a:lumOff val="27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FEF9B-37E8-4726-BEE7-70BDAE17875A}">
      <dsp:nvSpPr>
        <dsp:cNvPr id="0" name=""/>
        <dsp:cNvSpPr/>
      </dsp:nvSpPr>
      <dsp:spPr>
        <a:xfrm>
          <a:off x="1203588" y="1733819"/>
          <a:ext cx="901162" cy="150193"/>
        </a:xfrm>
        <a:prstGeom prst="parallelogram">
          <a:avLst>
            <a:gd name="adj" fmla="val 140840"/>
          </a:avLst>
        </a:prstGeom>
        <a:solidFill>
          <a:schemeClr val="accent5">
            <a:shade val="50000"/>
            <a:hueOff val="192741"/>
            <a:satOff val="-4263"/>
            <a:lumOff val="31990"/>
            <a:alphaOff val="0"/>
          </a:schemeClr>
        </a:solidFill>
        <a:ln w="25400" cap="flat" cmpd="sng" algn="ctr">
          <a:solidFill>
            <a:schemeClr val="accent5">
              <a:shade val="50000"/>
              <a:hueOff val="192741"/>
              <a:satOff val="-4263"/>
              <a:lumOff val="319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B2D9A-041D-46E3-9D50-7BB93EF6527C}">
      <dsp:nvSpPr>
        <dsp:cNvPr id="0" name=""/>
        <dsp:cNvSpPr/>
      </dsp:nvSpPr>
      <dsp:spPr>
        <a:xfrm>
          <a:off x="2139692" y="1733819"/>
          <a:ext cx="901162" cy="150193"/>
        </a:xfrm>
        <a:prstGeom prst="parallelogram">
          <a:avLst>
            <a:gd name="adj" fmla="val 140840"/>
          </a:avLst>
        </a:prstGeom>
        <a:solidFill>
          <a:schemeClr val="accent5">
            <a:shade val="50000"/>
            <a:hueOff val="216833"/>
            <a:satOff val="-4796"/>
            <a:lumOff val="35989"/>
            <a:alphaOff val="0"/>
          </a:schemeClr>
        </a:solidFill>
        <a:ln w="25400" cap="flat" cmpd="sng" algn="ctr">
          <a:solidFill>
            <a:schemeClr val="accent5">
              <a:shade val="50000"/>
              <a:hueOff val="216833"/>
              <a:satOff val="-4796"/>
              <a:lumOff val="359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F6E49-B54A-4E32-BEF0-76432BCEC926}">
      <dsp:nvSpPr>
        <dsp:cNvPr id="0" name=""/>
        <dsp:cNvSpPr/>
      </dsp:nvSpPr>
      <dsp:spPr>
        <a:xfrm>
          <a:off x="3075795" y="1733819"/>
          <a:ext cx="901162" cy="150193"/>
        </a:xfrm>
        <a:prstGeom prst="parallelogram">
          <a:avLst>
            <a:gd name="adj" fmla="val 140840"/>
          </a:avLst>
        </a:prstGeom>
        <a:solidFill>
          <a:schemeClr val="accent5">
            <a:shade val="50000"/>
            <a:hueOff val="240926"/>
            <a:satOff val="-5329"/>
            <a:lumOff val="39988"/>
            <a:alphaOff val="0"/>
          </a:schemeClr>
        </a:solidFill>
        <a:ln w="25400" cap="flat" cmpd="sng" algn="ctr">
          <a:solidFill>
            <a:schemeClr val="accent5">
              <a:shade val="50000"/>
              <a:hueOff val="240926"/>
              <a:satOff val="-5329"/>
              <a:lumOff val="399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1ACFE-52B7-4A82-918A-C3E5A1858D99}">
      <dsp:nvSpPr>
        <dsp:cNvPr id="0" name=""/>
        <dsp:cNvSpPr/>
      </dsp:nvSpPr>
      <dsp:spPr>
        <a:xfrm>
          <a:off x="4083910" y="1733818"/>
          <a:ext cx="901162" cy="150193"/>
        </a:xfrm>
        <a:prstGeom prst="parallelogram">
          <a:avLst>
            <a:gd name="adj" fmla="val 140840"/>
          </a:avLst>
        </a:prstGeom>
        <a:solidFill>
          <a:schemeClr val="accent5">
            <a:shade val="50000"/>
            <a:hueOff val="240926"/>
            <a:satOff val="-5329"/>
            <a:lumOff val="39988"/>
            <a:alphaOff val="0"/>
          </a:schemeClr>
        </a:solidFill>
        <a:ln w="25400" cap="flat" cmpd="sng" algn="ctr">
          <a:solidFill>
            <a:schemeClr val="accent5">
              <a:shade val="50000"/>
              <a:hueOff val="240926"/>
              <a:satOff val="-5329"/>
              <a:lumOff val="399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B5726-5938-40C3-8493-BC821022FA9C}">
      <dsp:nvSpPr>
        <dsp:cNvPr id="0" name=""/>
        <dsp:cNvSpPr/>
      </dsp:nvSpPr>
      <dsp:spPr>
        <a:xfrm>
          <a:off x="5164029" y="1733818"/>
          <a:ext cx="901162" cy="150193"/>
        </a:xfrm>
        <a:prstGeom prst="parallelogram">
          <a:avLst>
            <a:gd name="adj" fmla="val 140840"/>
          </a:avLst>
        </a:prstGeom>
        <a:solidFill>
          <a:schemeClr val="accent5">
            <a:shade val="50000"/>
            <a:hueOff val="216833"/>
            <a:satOff val="-4796"/>
            <a:lumOff val="35989"/>
            <a:alphaOff val="0"/>
          </a:schemeClr>
        </a:solidFill>
        <a:ln w="25400" cap="flat" cmpd="sng" algn="ctr">
          <a:solidFill>
            <a:schemeClr val="accent5">
              <a:shade val="50000"/>
              <a:hueOff val="216833"/>
              <a:satOff val="-4796"/>
              <a:lumOff val="359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8D213-EBE1-4C96-ADBC-4BE03A08ACF1}">
      <dsp:nvSpPr>
        <dsp:cNvPr id="0" name=""/>
        <dsp:cNvSpPr/>
      </dsp:nvSpPr>
      <dsp:spPr>
        <a:xfrm>
          <a:off x="6244147" y="1733818"/>
          <a:ext cx="901162" cy="150193"/>
        </a:xfrm>
        <a:prstGeom prst="parallelogram">
          <a:avLst>
            <a:gd name="adj" fmla="val 140840"/>
          </a:avLst>
        </a:prstGeom>
        <a:solidFill>
          <a:schemeClr val="accent5">
            <a:shade val="50000"/>
            <a:hueOff val="192741"/>
            <a:satOff val="-4263"/>
            <a:lumOff val="31990"/>
            <a:alphaOff val="0"/>
          </a:schemeClr>
        </a:solidFill>
        <a:ln w="25400" cap="flat" cmpd="sng" algn="ctr">
          <a:solidFill>
            <a:schemeClr val="accent5">
              <a:shade val="50000"/>
              <a:hueOff val="192741"/>
              <a:satOff val="-4263"/>
              <a:lumOff val="319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650B1-1911-44F8-9F75-1830D58BF08E}">
      <dsp:nvSpPr>
        <dsp:cNvPr id="0" name=""/>
        <dsp:cNvSpPr/>
      </dsp:nvSpPr>
      <dsp:spPr>
        <a:xfrm>
          <a:off x="328498" y="2103549"/>
          <a:ext cx="6860099" cy="180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tr-TR" sz="1800" kern="1200" dirty="0" smtClean="0"/>
            <a:t>Teknik desteğin hizmet alımı yoluyla sağlanması durumunda; proje başına her bir teknik desteğin Ajansa toplam maliyeti vergiler dahil</a:t>
          </a:r>
        </a:p>
        <a:p>
          <a:pPr lvl="0" algn="just" defTabSz="800100">
            <a:lnSpc>
              <a:spcPct val="90000"/>
            </a:lnSpc>
            <a:spcBef>
              <a:spcPct val="0"/>
            </a:spcBef>
            <a:spcAft>
              <a:spcPct val="35000"/>
            </a:spcAft>
          </a:pPr>
          <a:r>
            <a:rPr lang="tr-TR" sz="2000" b="1" u="sng" kern="1200" dirty="0" smtClean="0"/>
            <a:t>Üretici Kooperatifleri ve Birliklerden gelecek projeler için 100.000 TL’yi, </a:t>
          </a:r>
        </a:p>
        <a:p>
          <a:pPr lvl="0" algn="just" defTabSz="800100">
            <a:lnSpc>
              <a:spcPct val="90000"/>
            </a:lnSpc>
            <a:spcBef>
              <a:spcPct val="0"/>
            </a:spcBef>
            <a:spcAft>
              <a:spcPct val="35000"/>
            </a:spcAft>
          </a:pPr>
          <a:r>
            <a:rPr lang="tr-TR" sz="2000" b="1" u="sng" kern="1200" dirty="0" smtClean="0"/>
            <a:t>KOBİ’lere yönelik danışmanlık projeleri için 200.000 TL’yi aşmamalıdır.</a:t>
          </a:r>
          <a:endParaRPr lang="tr-TR" sz="2000" b="1" u="sng" kern="1200" dirty="0"/>
        </a:p>
      </dsp:txBody>
      <dsp:txXfrm>
        <a:off x="328498" y="2103549"/>
        <a:ext cx="6860099" cy="1807010"/>
      </dsp:txXfrm>
    </dsp:sp>
    <dsp:sp modelId="{DEFC6FA5-B9C7-47C9-BB2D-ED05541CD042}">
      <dsp:nvSpPr>
        <dsp:cNvPr id="0" name=""/>
        <dsp:cNvSpPr/>
      </dsp:nvSpPr>
      <dsp:spPr>
        <a:xfrm>
          <a:off x="195482" y="4119772"/>
          <a:ext cx="901162" cy="150193"/>
        </a:xfrm>
        <a:prstGeom prst="parallelogram">
          <a:avLst>
            <a:gd name="adj" fmla="val 140840"/>
          </a:avLst>
        </a:prstGeom>
        <a:solidFill>
          <a:schemeClr val="accent5">
            <a:shade val="50000"/>
            <a:hueOff val="168648"/>
            <a:satOff val="-3730"/>
            <a:lumOff val="27991"/>
            <a:alphaOff val="0"/>
          </a:schemeClr>
        </a:solidFill>
        <a:ln w="25400" cap="flat" cmpd="sng" algn="ctr">
          <a:solidFill>
            <a:schemeClr val="accent5">
              <a:shade val="50000"/>
              <a:hueOff val="168648"/>
              <a:satOff val="-3730"/>
              <a:lumOff val="27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17F3F-0B5B-49B7-BB42-44273CB517AE}">
      <dsp:nvSpPr>
        <dsp:cNvPr id="0" name=""/>
        <dsp:cNvSpPr/>
      </dsp:nvSpPr>
      <dsp:spPr>
        <a:xfrm>
          <a:off x="1131585" y="4119772"/>
          <a:ext cx="901162" cy="150193"/>
        </a:xfrm>
        <a:prstGeom prst="parallelogram">
          <a:avLst>
            <a:gd name="adj" fmla="val 140840"/>
          </a:avLst>
        </a:prstGeom>
        <a:solidFill>
          <a:schemeClr val="accent5">
            <a:shade val="50000"/>
            <a:hueOff val="144556"/>
            <a:satOff val="-3197"/>
            <a:lumOff val="23993"/>
            <a:alphaOff val="0"/>
          </a:schemeClr>
        </a:solidFill>
        <a:ln w="25400" cap="flat" cmpd="sng" algn="ctr">
          <a:solidFill>
            <a:schemeClr val="accent5">
              <a:shade val="50000"/>
              <a:hueOff val="144556"/>
              <a:satOff val="-3197"/>
              <a:lumOff val="239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EED22-0B26-43AF-874B-5E2C6688B6CE}">
      <dsp:nvSpPr>
        <dsp:cNvPr id="0" name=""/>
        <dsp:cNvSpPr/>
      </dsp:nvSpPr>
      <dsp:spPr>
        <a:xfrm>
          <a:off x="2067689" y="4119772"/>
          <a:ext cx="901162" cy="150193"/>
        </a:xfrm>
        <a:prstGeom prst="parallelogram">
          <a:avLst>
            <a:gd name="adj" fmla="val 140840"/>
          </a:avLst>
        </a:prstGeom>
        <a:solidFill>
          <a:schemeClr val="accent5">
            <a:shade val="50000"/>
            <a:hueOff val="120463"/>
            <a:satOff val="-2664"/>
            <a:lumOff val="19994"/>
            <a:alphaOff val="0"/>
          </a:schemeClr>
        </a:solidFill>
        <a:ln w="25400" cap="flat" cmpd="sng" algn="ctr">
          <a:solidFill>
            <a:schemeClr val="accent5">
              <a:shade val="50000"/>
              <a:hueOff val="120463"/>
              <a:satOff val="-2664"/>
              <a:lumOff val="199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381E6-168F-4E1A-87ED-48BBD86F17C6}">
      <dsp:nvSpPr>
        <dsp:cNvPr id="0" name=""/>
        <dsp:cNvSpPr/>
      </dsp:nvSpPr>
      <dsp:spPr>
        <a:xfrm>
          <a:off x="3075804" y="4119772"/>
          <a:ext cx="901162" cy="150193"/>
        </a:xfrm>
        <a:prstGeom prst="parallelogram">
          <a:avLst>
            <a:gd name="adj" fmla="val 140840"/>
          </a:avLst>
        </a:prstGeom>
        <a:solidFill>
          <a:schemeClr val="accent5">
            <a:shade val="50000"/>
            <a:hueOff val="96370"/>
            <a:satOff val="-2131"/>
            <a:lumOff val="15995"/>
            <a:alphaOff val="0"/>
          </a:schemeClr>
        </a:solidFill>
        <a:ln w="25400" cap="flat" cmpd="sng" algn="ctr">
          <a:solidFill>
            <a:schemeClr val="accent5">
              <a:shade val="50000"/>
              <a:hueOff val="96370"/>
              <a:satOff val="-2131"/>
              <a:lumOff val="159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9E1CC-C33D-4E63-BD58-E371E3F26647}">
      <dsp:nvSpPr>
        <dsp:cNvPr id="0" name=""/>
        <dsp:cNvSpPr/>
      </dsp:nvSpPr>
      <dsp:spPr>
        <a:xfrm>
          <a:off x="4011908" y="4119772"/>
          <a:ext cx="901162" cy="150193"/>
        </a:xfrm>
        <a:prstGeom prst="parallelogram">
          <a:avLst>
            <a:gd name="adj" fmla="val 140840"/>
          </a:avLst>
        </a:prstGeom>
        <a:solidFill>
          <a:schemeClr val="accent5">
            <a:shade val="50000"/>
            <a:hueOff val="72278"/>
            <a:satOff val="-1599"/>
            <a:lumOff val="11996"/>
            <a:alphaOff val="0"/>
          </a:schemeClr>
        </a:solidFill>
        <a:ln w="25400" cap="flat" cmpd="sng" algn="ctr">
          <a:solidFill>
            <a:schemeClr val="accent5">
              <a:shade val="50000"/>
              <a:hueOff val="72278"/>
              <a:satOff val="-1599"/>
              <a:lumOff val="11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BC4E3-B3DD-4F02-ABBC-65F705C8215A}">
      <dsp:nvSpPr>
        <dsp:cNvPr id="0" name=""/>
        <dsp:cNvSpPr/>
      </dsp:nvSpPr>
      <dsp:spPr>
        <a:xfrm>
          <a:off x="4948011" y="4119772"/>
          <a:ext cx="901162" cy="150193"/>
        </a:xfrm>
        <a:prstGeom prst="parallelogram">
          <a:avLst>
            <a:gd name="adj" fmla="val 140840"/>
          </a:avLst>
        </a:prstGeom>
        <a:solidFill>
          <a:schemeClr val="accent5">
            <a:shade val="50000"/>
            <a:hueOff val="48185"/>
            <a:satOff val="-1066"/>
            <a:lumOff val="7998"/>
            <a:alphaOff val="0"/>
          </a:schemeClr>
        </a:solidFill>
        <a:ln w="25400" cap="flat" cmpd="sng" algn="ctr">
          <a:solidFill>
            <a:schemeClr val="accent5">
              <a:shade val="50000"/>
              <a:hueOff val="48185"/>
              <a:satOff val="-1066"/>
              <a:lumOff val="7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4AF2A-F36A-40C8-A35D-333F99C0F7AA}">
      <dsp:nvSpPr>
        <dsp:cNvPr id="0" name=""/>
        <dsp:cNvSpPr/>
      </dsp:nvSpPr>
      <dsp:spPr>
        <a:xfrm>
          <a:off x="5956118" y="4119772"/>
          <a:ext cx="901162" cy="150193"/>
        </a:xfrm>
        <a:prstGeom prst="parallelogram">
          <a:avLst>
            <a:gd name="adj" fmla="val 140840"/>
          </a:avLst>
        </a:prstGeom>
        <a:solidFill>
          <a:schemeClr val="accent5">
            <a:shade val="50000"/>
            <a:hueOff val="24093"/>
            <a:satOff val="-533"/>
            <a:lumOff val="3999"/>
            <a:alphaOff val="0"/>
          </a:schemeClr>
        </a:solidFill>
        <a:ln w="25400" cap="flat" cmpd="sng" algn="ctr">
          <a:solidFill>
            <a:schemeClr val="accent5">
              <a:shade val="50000"/>
              <a:hueOff val="24093"/>
              <a:satOff val="-533"/>
              <a:lumOff val="3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3414-A3A1-4329-B601-369E10A8EA16}">
      <dsp:nvSpPr>
        <dsp:cNvPr id="0" name=""/>
        <dsp:cNvSpPr/>
      </dsp:nvSpPr>
      <dsp:spPr>
        <a:xfrm>
          <a:off x="270440" y="15005"/>
          <a:ext cx="6976146" cy="84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tr-TR" sz="1800" b="1" kern="1200" dirty="0" smtClean="0"/>
            <a:t>Program öncelikleri arasında herhangi bir hiyerarşik sıralama bulunmamaktadır. Proje faaliyetleri belirtilen öncelik alanlarından en az birine atıfta bulunmalıdır. </a:t>
          </a:r>
          <a:endParaRPr lang="tr-TR" sz="1800" kern="1200" dirty="0"/>
        </a:p>
      </dsp:txBody>
      <dsp:txXfrm>
        <a:off x="270440" y="15005"/>
        <a:ext cx="6976146" cy="845484"/>
      </dsp:txXfrm>
    </dsp:sp>
    <dsp:sp modelId="{0DAD92E3-D67A-471F-827F-D0E612393E0B}">
      <dsp:nvSpPr>
        <dsp:cNvPr id="0" name=""/>
        <dsp:cNvSpPr/>
      </dsp:nvSpPr>
      <dsp:spPr>
        <a:xfrm>
          <a:off x="339496" y="951110"/>
          <a:ext cx="901162" cy="150193"/>
        </a:xfrm>
        <a:prstGeom prst="parallelogram">
          <a:avLst>
            <a:gd name="adj" fmla="val 140840"/>
          </a:avLst>
        </a:prstGeom>
        <a:solidFill>
          <a:schemeClr val="accent5">
            <a:shade val="5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FEF9B-37E8-4726-BEE7-70BDAE17875A}">
      <dsp:nvSpPr>
        <dsp:cNvPr id="0" name=""/>
        <dsp:cNvSpPr/>
      </dsp:nvSpPr>
      <dsp:spPr>
        <a:xfrm>
          <a:off x="1275600" y="951110"/>
          <a:ext cx="901162" cy="150193"/>
        </a:xfrm>
        <a:prstGeom prst="parallelogram">
          <a:avLst>
            <a:gd name="adj" fmla="val 140840"/>
          </a:avLst>
        </a:prstGeom>
        <a:solidFill>
          <a:schemeClr val="accent5">
            <a:shade val="50000"/>
            <a:hueOff val="36139"/>
            <a:satOff val="-799"/>
            <a:lumOff val="5998"/>
            <a:alphaOff val="0"/>
          </a:schemeClr>
        </a:solidFill>
        <a:ln w="25400" cap="flat" cmpd="sng" algn="ctr">
          <a:solidFill>
            <a:schemeClr val="accent5">
              <a:shade val="50000"/>
              <a:hueOff val="36139"/>
              <a:satOff val="-799"/>
              <a:lumOff val="5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B2D9A-041D-46E3-9D50-7BB93EF6527C}">
      <dsp:nvSpPr>
        <dsp:cNvPr id="0" name=""/>
        <dsp:cNvSpPr/>
      </dsp:nvSpPr>
      <dsp:spPr>
        <a:xfrm>
          <a:off x="2211703" y="951110"/>
          <a:ext cx="901162" cy="150193"/>
        </a:xfrm>
        <a:prstGeom prst="parallelogram">
          <a:avLst>
            <a:gd name="adj" fmla="val 140840"/>
          </a:avLst>
        </a:prstGeom>
        <a:solidFill>
          <a:schemeClr val="accent5">
            <a:shade val="50000"/>
            <a:hueOff val="72278"/>
            <a:satOff val="-1599"/>
            <a:lumOff val="11996"/>
            <a:alphaOff val="0"/>
          </a:schemeClr>
        </a:solidFill>
        <a:ln w="25400" cap="flat" cmpd="sng" algn="ctr">
          <a:solidFill>
            <a:schemeClr val="accent5">
              <a:shade val="50000"/>
              <a:hueOff val="72278"/>
              <a:satOff val="-1599"/>
              <a:lumOff val="11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F6E49-B54A-4E32-BEF0-76432BCEC926}">
      <dsp:nvSpPr>
        <dsp:cNvPr id="0" name=""/>
        <dsp:cNvSpPr/>
      </dsp:nvSpPr>
      <dsp:spPr>
        <a:xfrm>
          <a:off x="3219810" y="951110"/>
          <a:ext cx="901162" cy="150193"/>
        </a:xfrm>
        <a:prstGeom prst="parallelogram">
          <a:avLst>
            <a:gd name="adj" fmla="val 140840"/>
          </a:avLst>
        </a:prstGeom>
        <a:solidFill>
          <a:schemeClr val="accent5">
            <a:shade val="50000"/>
            <a:hueOff val="108417"/>
            <a:satOff val="-2398"/>
            <a:lumOff val="17994"/>
            <a:alphaOff val="0"/>
          </a:schemeClr>
        </a:solidFill>
        <a:ln w="25400" cap="flat" cmpd="sng" algn="ctr">
          <a:solidFill>
            <a:schemeClr val="accent5">
              <a:shade val="50000"/>
              <a:hueOff val="108417"/>
              <a:satOff val="-2398"/>
              <a:lumOff val="179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1ACFE-52B7-4A82-918A-C3E5A1858D99}">
      <dsp:nvSpPr>
        <dsp:cNvPr id="0" name=""/>
        <dsp:cNvSpPr/>
      </dsp:nvSpPr>
      <dsp:spPr>
        <a:xfrm>
          <a:off x="4227925" y="951110"/>
          <a:ext cx="901162" cy="150193"/>
        </a:xfrm>
        <a:prstGeom prst="parallelogram">
          <a:avLst>
            <a:gd name="adj" fmla="val 140840"/>
          </a:avLst>
        </a:prstGeom>
        <a:solidFill>
          <a:schemeClr val="accent5">
            <a:shade val="50000"/>
            <a:hueOff val="144556"/>
            <a:satOff val="-3197"/>
            <a:lumOff val="23993"/>
            <a:alphaOff val="0"/>
          </a:schemeClr>
        </a:solidFill>
        <a:ln w="25400" cap="flat" cmpd="sng" algn="ctr">
          <a:solidFill>
            <a:schemeClr val="accent5">
              <a:shade val="50000"/>
              <a:hueOff val="144556"/>
              <a:satOff val="-3197"/>
              <a:lumOff val="239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B5726-5938-40C3-8493-BC821022FA9C}">
      <dsp:nvSpPr>
        <dsp:cNvPr id="0" name=""/>
        <dsp:cNvSpPr/>
      </dsp:nvSpPr>
      <dsp:spPr>
        <a:xfrm>
          <a:off x="5236041" y="951110"/>
          <a:ext cx="901162" cy="150193"/>
        </a:xfrm>
        <a:prstGeom prst="parallelogram">
          <a:avLst>
            <a:gd name="adj" fmla="val 140840"/>
          </a:avLst>
        </a:prstGeom>
        <a:solidFill>
          <a:schemeClr val="accent5">
            <a:shade val="50000"/>
            <a:hueOff val="180694"/>
            <a:satOff val="-3996"/>
            <a:lumOff val="29991"/>
            <a:alphaOff val="0"/>
          </a:schemeClr>
        </a:solidFill>
        <a:ln w="25400" cap="flat" cmpd="sng" algn="ctr">
          <a:solidFill>
            <a:schemeClr val="accent5">
              <a:shade val="50000"/>
              <a:hueOff val="180694"/>
              <a:satOff val="-3996"/>
              <a:lumOff val="29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8D213-EBE1-4C96-ADBC-4BE03A08ACF1}">
      <dsp:nvSpPr>
        <dsp:cNvPr id="0" name=""/>
        <dsp:cNvSpPr/>
      </dsp:nvSpPr>
      <dsp:spPr>
        <a:xfrm>
          <a:off x="6244147" y="951110"/>
          <a:ext cx="901162" cy="150193"/>
        </a:xfrm>
        <a:prstGeom prst="parallelogram">
          <a:avLst>
            <a:gd name="adj" fmla="val 140840"/>
          </a:avLst>
        </a:prstGeom>
        <a:solidFill>
          <a:schemeClr val="accent5">
            <a:shade val="50000"/>
            <a:hueOff val="216833"/>
            <a:satOff val="-4796"/>
            <a:lumOff val="35989"/>
            <a:alphaOff val="0"/>
          </a:schemeClr>
        </a:solidFill>
        <a:ln w="25400" cap="flat" cmpd="sng" algn="ctr">
          <a:solidFill>
            <a:schemeClr val="accent5">
              <a:shade val="50000"/>
              <a:hueOff val="216833"/>
              <a:satOff val="-4796"/>
              <a:lumOff val="359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650B1-1911-44F8-9F75-1830D58BF08E}">
      <dsp:nvSpPr>
        <dsp:cNvPr id="0" name=""/>
        <dsp:cNvSpPr/>
      </dsp:nvSpPr>
      <dsp:spPr>
        <a:xfrm>
          <a:off x="195486" y="1080429"/>
          <a:ext cx="6860099" cy="180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just" defTabSz="800100">
            <a:lnSpc>
              <a:spcPct val="90000"/>
            </a:lnSpc>
            <a:spcBef>
              <a:spcPct val="0"/>
            </a:spcBef>
            <a:spcAft>
              <a:spcPct val="35000"/>
            </a:spcAft>
          </a:pPr>
          <a:r>
            <a:rPr lang="tr-TR" sz="1800" kern="1200" dirty="0" smtClean="0"/>
            <a:t>Başvuru rehberinde teknik destek programına uygun olabilecek projelere ilişkin örnekler verilmiş olup başvurulabilecek konular bunlarla sınırlı değildir. Sunulan proje teklifinin proje örnekleri arasında tanımlanmış olması puanlama kriterlerinden bağımsız projenin başarılı değerlendirileceği anlamına gelmemektedir. Sunulan tekliflerin değerlendirme kriterlerine uygun tasarlanması gerekmektedir.</a:t>
          </a:r>
          <a:endParaRPr lang="tr-TR" sz="1800" b="1" u="sng" kern="1200" dirty="0"/>
        </a:p>
      </dsp:txBody>
      <dsp:txXfrm>
        <a:off x="195486" y="1080429"/>
        <a:ext cx="6860099" cy="1807010"/>
      </dsp:txXfrm>
    </dsp:sp>
    <dsp:sp modelId="{DEFC6FA5-B9C7-47C9-BB2D-ED05541CD042}">
      <dsp:nvSpPr>
        <dsp:cNvPr id="0" name=""/>
        <dsp:cNvSpPr/>
      </dsp:nvSpPr>
      <dsp:spPr>
        <a:xfrm>
          <a:off x="199285" y="2976924"/>
          <a:ext cx="901162" cy="150193"/>
        </a:xfrm>
        <a:prstGeom prst="parallelogram">
          <a:avLst>
            <a:gd name="adj" fmla="val 140840"/>
          </a:avLst>
        </a:prstGeom>
        <a:solidFill>
          <a:schemeClr val="accent5">
            <a:shade val="50000"/>
            <a:hueOff val="252972"/>
            <a:satOff val="-5595"/>
            <a:lumOff val="41987"/>
            <a:alphaOff val="0"/>
          </a:schemeClr>
        </a:solidFill>
        <a:ln w="25400" cap="flat" cmpd="sng" algn="ctr">
          <a:solidFill>
            <a:schemeClr val="accent5">
              <a:shade val="50000"/>
              <a:hueOff val="252972"/>
              <a:satOff val="-5595"/>
              <a:lumOff val="419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17F3F-0B5B-49B7-BB42-44273CB517AE}">
      <dsp:nvSpPr>
        <dsp:cNvPr id="0" name=""/>
        <dsp:cNvSpPr/>
      </dsp:nvSpPr>
      <dsp:spPr>
        <a:xfrm>
          <a:off x="1131585" y="2952328"/>
          <a:ext cx="901162" cy="150193"/>
        </a:xfrm>
        <a:prstGeom prst="parallelogram">
          <a:avLst>
            <a:gd name="adj" fmla="val 140840"/>
          </a:avLst>
        </a:prstGeom>
        <a:solidFill>
          <a:schemeClr val="accent5">
            <a:shade val="50000"/>
            <a:hueOff val="216833"/>
            <a:satOff val="-4796"/>
            <a:lumOff val="35989"/>
            <a:alphaOff val="0"/>
          </a:schemeClr>
        </a:solidFill>
        <a:ln w="25400" cap="flat" cmpd="sng" algn="ctr">
          <a:solidFill>
            <a:schemeClr val="accent5">
              <a:shade val="50000"/>
              <a:hueOff val="216833"/>
              <a:satOff val="-4796"/>
              <a:lumOff val="359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EED22-0B26-43AF-874B-5E2C6688B6CE}">
      <dsp:nvSpPr>
        <dsp:cNvPr id="0" name=""/>
        <dsp:cNvSpPr/>
      </dsp:nvSpPr>
      <dsp:spPr>
        <a:xfrm>
          <a:off x="2139692" y="2952328"/>
          <a:ext cx="901162" cy="150193"/>
        </a:xfrm>
        <a:prstGeom prst="parallelogram">
          <a:avLst>
            <a:gd name="adj" fmla="val 140840"/>
          </a:avLst>
        </a:prstGeom>
        <a:solidFill>
          <a:schemeClr val="accent5">
            <a:shade val="50000"/>
            <a:hueOff val="180694"/>
            <a:satOff val="-3996"/>
            <a:lumOff val="29991"/>
            <a:alphaOff val="0"/>
          </a:schemeClr>
        </a:solidFill>
        <a:ln w="25400" cap="flat" cmpd="sng" algn="ctr">
          <a:solidFill>
            <a:schemeClr val="accent5">
              <a:shade val="50000"/>
              <a:hueOff val="180694"/>
              <a:satOff val="-3996"/>
              <a:lumOff val="29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381E6-168F-4E1A-87ED-48BBD86F17C6}">
      <dsp:nvSpPr>
        <dsp:cNvPr id="0" name=""/>
        <dsp:cNvSpPr/>
      </dsp:nvSpPr>
      <dsp:spPr>
        <a:xfrm>
          <a:off x="3147807" y="2952328"/>
          <a:ext cx="901162" cy="150193"/>
        </a:xfrm>
        <a:prstGeom prst="parallelogram">
          <a:avLst>
            <a:gd name="adj" fmla="val 140840"/>
          </a:avLst>
        </a:prstGeom>
        <a:solidFill>
          <a:schemeClr val="accent5">
            <a:shade val="50000"/>
            <a:hueOff val="144556"/>
            <a:satOff val="-3197"/>
            <a:lumOff val="23993"/>
            <a:alphaOff val="0"/>
          </a:schemeClr>
        </a:solidFill>
        <a:ln w="25400" cap="flat" cmpd="sng" algn="ctr">
          <a:solidFill>
            <a:schemeClr val="accent5">
              <a:shade val="50000"/>
              <a:hueOff val="144556"/>
              <a:satOff val="-3197"/>
              <a:lumOff val="239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9E1CC-C33D-4E63-BD58-E371E3F26647}">
      <dsp:nvSpPr>
        <dsp:cNvPr id="0" name=""/>
        <dsp:cNvSpPr/>
      </dsp:nvSpPr>
      <dsp:spPr>
        <a:xfrm>
          <a:off x="4155913" y="2952328"/>
          <a:ext cx="901162" cy="150193"/>
        </a:xfrm>
        <a:prstGeom prst="parallelogram">
          <a:avLst>
            <a:gd name="adj" fmla="val 140840"/>
          </a:avLst>
        </a:prstGeom>
        <a:solidFill>
          <a:schemeClr val="accent5">
            <a:shade val="50000"/>
            <a:hueOff val="108417"/>
            <a:satOff val="-2398"/>
            <a:lumOff val="17994"/>
            <a:alphaOff val="0"/>
          </a:schemeClr>
        </a:solidFill>
        <a:ln w="25400" cap="flat" cmpd="sng" algn="ctr">
          <a:solidFill>
            <a:schemeClr val="accent5">
              <a:shade val="50000"/>
              <a:hueOff val="108417"/>
              <a:satOff val="-2398"/>
              <a:lumOff val="179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BC4E3-B3DD-4F02-ABBC-65F705C8215A}">
      <dsp:nvSpPr>
        <dsp:cNvPr id="0" name=""/>
        <dsp:cNvSpPr/>
      </dsp:nvSpPr>
      <dsp:spPr>
        <a:xfrm>
          <a:off x="5092017" y="2952328"/>
          <a:ext cx="901162" cy="150193"/>
        </a:xfrm>
        <a:prstGeom prst="parallelogram">
          <a:avLst>
            <a:gd name="adj" fmla="val 140840"/>
          </a:avLst>
        </a:prstGeom>
        <a:solidFill>
          <a:schemeClr val="accent5">
            <a:shade val="50000"/>
            <a:hueOff val="72278"/>
            <a:satOff val="-1599"/>
            <a:lumOff val="11996"/>
            <a:alphaOff val="0"/>
          </a:schemeClr>
        </a:solidFill>
        <a:ln w="25400" cap="flat" cmpd="sng" algn="ctr">
          <a:solidFill>
            <a:schemeClr val="accent5">
              <a:shade val="50000"/>
              <a:hueOff val="72278"/>
              <a:satOff val="-1599"/>
              <a:lumOff val="119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4AF2A-F36A-40C8-A35D-333F99C0F7AA}">
      <dsp:nvSpPr>
        <dsp:cNvPr id="0" name=""/>
        <dsp:cNvSpPr/>
      </dsp:nvSpPr>
      <dsp:spPr>
        <a:xfrm>
          <a:off x="6028120" y="2952328"/>
          <a:ext cx="901162" cy="150193"/>
        </a:xfrm>
        <a:prstGeom prst="parallelogram">
          <a:avLst>
            <a:gd name="adj" fmla="val 140840"/>
          </a:avLst>
        </a:prstGeom>
        <a:solidFill>
          <a:schemeClr val="accent5">
            <a:shade val="50000"/>
            <a:hueOff val="36139"/>
            <a:satOff val="-799"/>
            <a:lumOff val="5998"/>
            <a:alphaOff val="0"/>
          </a:schemeClr>
        </a:solidFill>
        <a:ln w="25400" cap="flat" cmpd="sng" algn="ctr">
          <a:solidFill>
            <a:schemeClr val="accent5">
              <a:shade val="50000"/>
              <a:hueOff val="36139"/>
              <a:satOff val="-799"/>
              <a:lumOff val="5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8615-E3B4-4DDF-8F85-97E0308F3BC6}">
      <dsp:nvSpPr>
        <dsp:cNvPr id="0" name=""/>
        <dsp:cNvSpPr/>
      </dsp:nvSpPr>
      <dsp:spPr>
        <a:xfrm>
          <a:off x="0" y="3314917"/>
          <a:ext cx="7632848" cy="725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tr-TR" sz="1600" b="1" kern="1200" dirty="0" smtClean="0"/>
            <a:t>Ortakların birinci madde haricinde aynı uygunluk kıstaslarını karşılamaları ve teknik destek başvurusunun tasarım ve uygulama aşamalarında aktif olarak görev almaları gerekmektedir. </a:t>
          </a:r>
          <a:endParaRPr lang="tr-TR" sz="1600" b="1" kern="1200" dirty="0"/>
        </a:p>
      </dsp:txBody>
      <dsp:txXfrm>
        <a:off x="0" y="3314917"/>
        <a:ext cx="7632848" cy="725223"/>
      </dsp:txXfrm>
    </dsp:sp>
    <dsp:sp modelId="{7B90FA96-6432-43BF-96E9-54A38F1E731B}">
      <dsp:nvSpPr>
        <dsp:cNvPr id="0" name=""/>
        <dsp:cNvSpPr/>
      </dsp:nvSpPr>
      <dsp:spPr>
        <a:xfrm rot="10800000">
          <a:off x="0" y="2210403"/>
          <a:ext cx="7632848" cy="111539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3</a:t>
          </a:r>
          <a:r>
            <a:rPr lang="tr-TR" sz="1600" b="0" kern="1200" dirty="0" smtClean="0"/>
            <a:t>) Teknik Destek Programının Başvuru Tarihi İtibari ile Kurulmuş ve Tescil Edilmiş</a:t>
          </a:r>
          <a:endParaRPr lang="tr-TR" sz="1600" b="0" kern="1200" dirty="0"/>
        </a:p>
      </dsp:txBody>
      <dsp:txXfrm rot="10800000">
        <a:off x="0" y="2210403"/>
        <a:ext cx="7632848" cy="724749"/>
      </dsp:txXfrm>
    </dsp:sp>
    <dsp:sp modelId="{6A1639C2-CD70-4BBC-B435-59E3375924B6}">
      <dsp:nvSpPr>
        <dsp:cNvPr id="0" name=""/>
        <dsp:cNvSpPr/>
      </dsp:nvSpPr>
      <dsp:spPr>
        <a:xfrm rot="10800000">
          <a:off x="0" y="1105888"/>
          <a:ext cx="7632848" cy="111539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2) Projenin Hazırlığından ve Yönetiminden Doğrudan Sorumlu</a:t>
          </a:r>
          <a:endParaRPr lang="tr-TR" sz="1600" kern="1200" dirty="0"/>
        </a:p>
      </dsp:txBody>
      <dsp:txXfrm rot="10800000">
        <a:off x="0" y="1105888"/>
        <a:ext cx="7632848" cy="724749"/>
      </dsp:txXfrm>
    </dsp:sp>
    <dsp:sp modelId="{726DE469-3056-44B3-836E-C3D1DE6C67A3}">
      <dsp:nvSpPr>
        <dsp:cNvPr id="0" name=""/>
        <dsp:cNvSpPr/>
      </dsp:nvSpPr>
      <dsp:spPr>
        <a:xfrm rot="10800000">
          <a:off x="0" y="0"/>
          <a:ext cx="7632848" cy="111539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kern="1200" dirty="0" smtClean="0"/>
            <a:t>1) Zonguldak-Karabük-Bartın’da Kayıtlı (Merkez ya da Yasal Şubesi)</a:t>
          </a:r>
          <a:endParaRPr lang="tr-TR" sz="1600" kern="1200" dirty="0"/>
        </a:p>
      </dsp:txBody>
      <dsp:txXfrm rot="10800000">
        <a:off x="0" y="0"/>
        <a:ext cx="7632848" cy="7247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0A059-E387-4439-963D-4E5E2027428B}">
      <dsp:nvSpPr>
        <dsp:cNvPr id="0" name=""/>
        <dsp:cNvSpPr/>
      </dsp:nvSpPr>
      <dsp:spPr>
        <a:xfrm>
          <a:off x="-4040954" y="-624668"/>
          <a:ext cx="4849737" cy="4849737"/>
        </a:xfrm>
        <a:prstGeom prst="blockArc">
          <a:avLst>
            <a:gd name="adj1" fmla="val 18900000"/>
            <a:gd name="adj2" fmla="val 2700000"/>
            <a:gd name="adj3" fmla="val 44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40227-B389-4C8A-9EC5-C7195CEF8C5E}">
      <dsp:nvSpPr>
        <dsp:cNvPr id="0" name=""/>
        <dsp:cNvSpPr/>
      </dsp:nvSpPr>
      <dsp:spPr>
        <a:xfrm>
          <a:off x="661843" y="514353"/>
          <a:ext cx="6528235" cy="10285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421" tIns="101600" rIns="101600" bIns="101600" numCol="1" spcCol="1270" anchor="ctr" anchorCtr="0">
          <a:noAutofit/>
        </a:bodyPr>
        <a:lstStyle/>
        <a:p>
          <a:pPr lvl="0" algn="l" defTabSz="1778000">
            <a:lnSpc>
              <a:spcPct val="90000"/>
            </a:lnSpc>
            <a:spcBef>
              <a:spcPct val="0"/>
            </a:spcBef>
            <a:spcAft>
              <a:spcPct val="35000"/>
            </a:spcAft>
          </a:pPr>
          <a:r>
            <a:rPr lang="tr-TR" sz="4000" kern="1200" dirty="0" smtClean="0"/>
            <a:t>ÖN</a:t>
          </a:r>
          <a:r>
            <a:rPr lang="tr-TR" sz="3600" kern="1200" dirty="0" smtClean="0"/>
            <a:t> </a:t>
          </a:r>
          <a:r>
            <a:rPr lang="tr-TR" sz="4000" kern="1200" dirty="0" smtClean="0"/>
            <a:t>İNCELEME</a:t>
          </a:r>
          <a:endParaRPr lang="tr-TR" sz="3600" kern="1200" dirty="0"/>
        </a:p>
      </dsp:txBody>
      <dsp:txXfrm>
        <a:off x="661843" y="514353"/>
        <a:ext cx="6528235" cy="1028562"/>
      </dsp:txXfrm>
    </dsp:sp>
    <dsp:sp modelId="{1E4D2561-D737-47A7-88A2-D262BF1A4E03}">
      <dsp:nvSpPr>
        <dsp:cNvPr id="0" name=""/>
        <dsp:cNvSpPr/>
      </dsp:nvSpPr>
      <dsp:spPr>
        <a:xfrm>
          <a:off x="18992" y="385782"/>
          <a:ext cx="1285702" cy="128570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A9DF7-8C25-4B0C-A9DF-721171A31B1A}">
      <dsp:nvSpPr>
        <dsp:cNvPr id="0" name=""/>
        <dsp:cNvSpPr/>
      </dsp:nvSpPr>
      <dsp:spPr>
        <a:xfrm>
          <a:off x="661843" y="2057484"/>
          <a:ext cx="6528235" cy="102856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6421" tIns="101600" rIns="101600" bIns="101600" numCol="1" spcCol="1270" anchor="ctr" anchorCtr="0">
          <a:noAutofit/>
        </a:bodyPr>
        <a:lstStyle/>
        <a:p>
          <a:pPr lvl="0" algn="l" defTabSz="1778000">
            <a:lnSpc>
              <a:spcPct val="90000"/>
            </a:lnSpc>
            <a:spcBef>
              <a:spcPct val="0"/>
            </a:spcBef>
            <a:spcAft>
              <a:spcPct val="35000"/>
            </a:spcAft>
          </a:pPr>
          <a:r>
            <a:rPr lang="tr-TR" sz="4000" kern="1200" dirty="0" smtClean="0"/>
            <a:t>NİHAİ DEĞERLENDİRME</a:t>
          </a:r>
          <a:endParaRPr lang="tr-TR" sz="4000" kern="1200" dirty="0"/>
        </a:p>
      </dsp:txBody>
      <dsp:txXfrm>
        <a:off x="661843" y="2057484"/>
        <a:ext cx="6528235" cy="1028562"/>
      </dsp:txXfrm>
    </dsp:sp>
    <dsp:sp modelId="{818FDC0A-5C4C-4439-B48C-A2BF07EE83A8}">
      <dsp:nvSpPr>
        <dsp:cNvPr id="0" name=""/>
        <dsp:cNvSpPr/>
      </dsp:nvSpPr>
      <dsp:spPr>
        <a:xfrm>
          <a:off x="18992" y="1928914"/>
          <a:ext cx="1285702" cy="1285702"/>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5B12D-A3E8-4346-87E1-FBAD868E38C0}">
      <dsp:nvSpPr>
        <dsp:cNvPr id="0" name=""/>
        <dsp:cNvSpPr/>
      </dsp:nvSpPr>
      <dsp:spPr>
        <a:xfrm>
          <a:off x="0" y="415034"/>
          <a:ext cx="8348555" cy="1216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dirty="0" smtClean="0">
              <a:solidFill>
                <a:schemeClr val="tx1"/>
              </a:solidFill>
            </a:rPr>
            <a:t>Teknik destek faaliyetinin tamamlanmasını müteakip yararlanıcı, </a:t>
          </a:r>
          <a:r>
            <a:rPr lang="tr-TR" sz="1600" b="1" kern="1200" dirty="0" smtClean="0">
              <a:solidFill>
                <a:schemeClr val="tx1"/>
              </a:solidFill>
            </a:rPr>
            <a:t>en geç 30 (otuz) gün</a:t>
          </a:r>
          <a:r>
            <a:rPr lang="tr-TR" sz="1600" kern="1200" dirty="0" smtClean="0">
              <a:solidFill>
                <a:schemeClr val="tx1"/>
              </a:solidFill>
            </a:rPr>
            <a:t> içerisinde </a:t>
          </a:r>
          <a:r>
            <a:rPr lang="tr-TR" sz="1600" b="1" kern="1200" dirty="0" smtClean="0">
              <a:solidFill>
                <a:schemeClr val="tx1"/>
              </a:solidFill>
            </a:rPr>
            <a:t>nihai raporunu, </a:t>
          </a:r>
          <a:r>
            <a:rPr lang="tr-TR" sz="1600" kern="1200" dirty="0" smtClean="0">
              <a:solidFill>
                <a:schemeClr val="tx1"/>
              </a:solidFill>
            </a:rPr>
            <a:t>eğitim içeren başvurularda da rapora ek olarak </a:t>
          </a:r>
          <a:r>
            <a:rPr lang="tr-TR" sz="1600" b="1" kern="1200" dirty="0" smtClean="0">
              <a:solidFill>
                <a:schemeClr val="tx1"/>
              </a:solidFill>
            </a:rPr>
            <a:t>eğitim katılımcı listesi</a:t>
          </a:r>
          <a:r>
            <a:rPr lang="tr-TR" sz="1600" kern="1200" dirty="0" smtClean="0">
              <a:solidFill>
                <a:schemeClr val="tx1"/>
              </a:solidFill>
            </a:rPr>
            <a:t>ni ve eğitim </a:t>
          </a:r>
          <a:r>
            <a:rPr lang="tr-TR" sz="1600" b="1" kern="1200" dirty="0" smtClean="0">
              <a:solidFill>
                <a:schemeClr val="tx1"/>
              </a:solidFill>
            </a:rPr>
            <a:t>değerlendirme anketlerini </a:t>
          </a:r>
          <a:r>
            <a:rPr lang="tr-TR" sz="1600" kern="1200" dirty="0" smtClean="0">
              <a:solidFill>
                <a:schemeClr val="tx1"/>
              </a:solidFill>
            </a:rPr>
            <a:t>Ajansa sunar. </a:t>
          </a:r>
          <a:endParaRPr lang="tr-TR" sz="1600" kern="1200" dirty="0">
            <a:solidFill>
              <a:schemeClr val="tx1"/>
            </a:solidFill>
          </a:endParaRPr>
        </a:p>
      </dsp:txBody>
      <dsp:txXfrm>
        <a:off x="59399" y="474433"/>
        <a:ext cx="8229757" cy="1098002"/>
      </dsp:txXfrm>
    </dsp:sp>
    <dsp:sp modelId="{36923CD1-5645-467A-ACCC-B67D6A93CF7F}">
      <dsp:nvSpPr>
        <dsp:cNvPr id="0" name=""/>
        <dsp:cNvSpPr/>
      </dsp:nvSpPr>
      <dsp:spPr>
        <a:xfrm>
          <a:off x="0" y="1819034"/>
          <a:ext cx="8348555" cy="12168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dirty="0" smtClean="0">
              <a:solidFill>
                <a:schemeClr val="tx1"/>
              </a:solidFill>
            </a:rPr>
            <a:t>Teknik destek kapsamında kullanılan </a:t>
          </a:r>
          <a:r>
            <a:rPr lang="tr-TR" sz="1600" b="1" kern="1200" dirty="0" smtClean="0">
              <a:solidFill>
                <a:schemeClr val="tx1"/>
              </a:solidFill>
            </a:rPr>
            <a:t>eğitim dokümanlarının dijital ve basılı kopyaları, eğitim sonunda verilen sertifikanın bir örneği, eğitim sırasında çekilen fotoğrafların ve videoların dijital kopyaları ve Ajans tarafından talep edilen ilave bilgi ve belgeler</a:t>
          </a:r>
          <a:r>
            <a:rPr lang="tr-TR" sz="1600" kern="1200" dirty="0" smtClean="0">
              <a:solidFill>
                <a:schemeClr val="tx1"/>
              </a:solidFill>
            </a:rPr>
            <a:t> Ajansa sunulmalıdır.</a:t>
          </a:r>
          <a:endParaRPr lang="tr-TR" sz="1600" kern="1200" dirty="0">
            <a:solidFill>
              <a:schemeClr val="tx1"/>
            </a:solidFill>
          </a:endParaRPr>
        </a:p>
      </dsp:txBody>
      <dsp:txXfrm>
        <a:off x="59399" y="1878433"/>
        <a:ext cx="8229757" cy="1098002"/>
      </dsp:txXfrm>
    </dsp:sp>
    <dsp:sp modelId="{E4923397-9A6E-4DC3-8D4F-A7065B62517A}">
      <dsp:nvSpPr>
        <dsp:cNvPr id="0" name=""/>
        <dsp:cNvSpPr/>
      </dsp:nvSpPr>
      <dsp:spPr>
        <a:xfrm>
          <a:off x="0" y="3223034"/>
          <a:ext cx="8348555" cy="93537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kern="1200" dirty="0" smtClean="0">
              <a:solidFill>
                <a:schemeClr val="tx1"/>
              </a:solidFill>
            </a:rPr>
            <a:t>Kurum tarafından </a:t>
          </a:r>
          <a:r>
            <a:rPr lang="tr-TR" sz="1600" b="1" kern="1200" dirty="0" smtClean="0">
              <a:solidFill>
                <a:schemeClr val="tx1"/>
              </a:solidFill>
            </a:rPr>
            <a:t>“Tanınırlık ve Görünürlük </a:t>
          </a:r>
          <a:r>
            <a:rPr lang="tr-TR" sz="1600" b="1" kern="1200" dirty="0" err="1" smtClean="0">
              <a:solidFill>
                <a:schemeClr val="tx1"/>
              </a:solidFill>
            </a:rPr>
            <a:t>Rehberi”</a:t>
          </a:r>
          <a:r>
            <a:rPr lang="tr-TR" sz="1600" kern="1200" dirty="0" err="1" smtClean="0">
              <a:solidFill>
                <a:schemeClr val="tx1"/>
              </a:solidFill>
            </a:rPr>
            <a:t>ne</a:t>
          </a:r>
          <a:r>
            <a:rPr lang="tr-TR" sz="1600" b="1" kern="1200" dirty="0" smtClean="0">
              <a:solidFill>
                <a:schemeClr val="tx1"/>
              </a:solidFill>
            </a:rPr>
            <a:t> </a:t>
          </a:r>
          <a:r>
            <a:rPr lang="tr-TR" sz="1600" kern="1200" dirty="0" smtClean="0">
              <a:solidFill>
                <a:schemeClr val="tx1"/>
              </a:solidFill>
            </a:rPr>
            <a:t>uygun olarak gerekli önlemler alınmalıdır.</a:t>
          </a:r>
          <a:endParaRPr lang="tr-TR" sz="1600" kern="1200" dirty="0">
            <a:solidFill>
              <a:schemeClr val="tx1"/>
            </a:solidFill>
          </a:endParaRPr>
        </a:p>
      </dsp:txBody>
      <dsp:txXfrm>
        <a:off x="45661" y="3268695"/>
        <a:ext cx="8257233" cy="8440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FA9FC4F4-41C1-42BD-A1D9-1DF18A880A2A}"/>
              </a:ext>
            </a:extLst>
          </p:cNvPr>
          <p:cNvSpPr>
            <a:spLocks noGrp="1"/>
          </p:cNvSpPr>
          <p:nvPr>
            <p:ph type="hdr" sz="quarter"/>
          </p:nvPr>
        </p:nvSpPr>
        <p:spPr>
          <a:xfrm>
            <a:off x="0" y="1"/>
            <a:ext cx="2971800" cy="498056"/>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EA47EAA-5B97-4361-A739-5451407E494E}"/>
              </a:ext>
            </a:extLst>
          </p:cNvPr>
          <p:cNvSpPr>
            <a:spLocks noGrp="1"/>
          </p:cNvSpPr>
          <p:nvPr>
            <p:ph type="dt" sz="quarter" idx="1"/>
          </p:nvPr>
        </p:nvSpPr>
        <p:spPr>
          <a:xfrm>
            <a:off x="3884615" y="1"/>
            <a:ext cx="2971800" cy="498056"/>
          </a:xfrm>
          <a:prstGeom prst="rect">
            <a:avLst/>
          </a:prstGeom>
        </p:spPr>
        <p:txBody>
          <a:bodyPr vert="horz" lIns="91440" tIns="45720" rIns="91440" bIns="45720" rtlCol="0"/>
          <a:lstStyle>
            <a:lvl1pPr algn="r">
              <a:defRPr sz="1200"/>
            </a:lvl1pPr>
          </a:lstStyle>
          <a:p>
            <a:fld id="{336AA044-2936-42A5-B65D-CC7B13C3C527}" type="datetimeFigureOut">
              <a:rPr lang="tr-TR" smtClean="0"/>
              <a:t>10.06.2022</a:t>
            </a:fld>
            <a:endParaRPr lang="tr-TR"/>
          </a:p>
        </p:txBody>
      </p:sp>
      <p:sp>
        <p:nvSpPr>
          <p:cNvPr id="4" name="Alt Bilgi Yer Tutucusu 3">
            <a:extLst>
              <a:ext uri="{FF2B5EF4-FFF2-40B4-BE49-F238E27FC236}">
                <a16:creationId xmlns:a16="http://schemas.microsoft.com/office/drawing/2014/main" id="{A3C36434-C6E7-40FD-B030-86CC58947F31}"/>
              </a:ext>
            </a:extLst>
          </p:cNvPr>
          <p:cNvSpPr>
            <a:spLocks noGrp="1"/>
          </p:cNvSpPr>
          <p:nvPr>
            <p:ph type="ftr" sz="quarter" idx="2"/>
          </p:nvPr>
        </p:nvSpPr>
        <p:spPr>
          <a:xfrm>
            <a:off x="0" y="9428585"/>
            <a:ext cx="2971800"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88A8D0AE-2E13-434B-B139-D9DF56529887}"/>
              </a:ext>
            </a:extLst>
          </p:cNvPr>
          <p:cNvSpPr>
            <a:spLocks noGrp="1"/>
          </p:cNvSpPr>
          <p:nvPr>
            <p:ph type="sldNum" sz="quarter" idx="3"/>
          </p:nvPr>
        </p:nvSpPr>
        <p:spPr>
          <a:xfrm>
            <a:off x="3884615" y="9428585"/>
            <a:ext cx="2971800" cy="498055"/>
          </a:xfrm>
          <a:prstGeom prst="rect">
            <a:avLst/>
          </a:prstGeom>
        </p:spPr>
        <p:txBody>
          <a:bodyPr vert="horz" lIns="91440" tIns="45720" rIns="91440" bIns="45720" rtlCol="0" anchor="b"/>
          <a:lstStyle>
            <a:lvl1pPr algn="r">
              <a:defRPr sz="1200"/>
            </a:lvl1pPr>
          </a:lstStyle>
          <a:p>
            <a:fld id="{4B7F39D4-319A-47F7-AC3C-0294DCAF1386}" type="slidenum">
              <a:rPr lang="tr-TR" smtClean="0"/>
              <a:t>‹#›</a:t>
            </a:fld>
            <a:endParaRPr lang="tr-TR"/>
          </a:p>
        </p:txBody>
      </p:sp>
    </p:spTree>
    <p:extLst>
      <p:ext uri="{BB962C8B-B14F-4D97-AF65-F5344CB8AC3E}">
        <p14:creationId xmlns:p14="http://schemas.microsoft.com/office/powerpoint/2010/main" val="222203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5" y="0"/>
            <a:ext cx="2971800" cy="496332"/>
          </a:xfrm>
          <a:prstGeom prst="rect">
            <a:avLst/>
          </a:prstGeom>
        </p:spPr>
        <p:txBody>
          <a:bodyPr vert="horz" lIns="91440" tIns="45720" rIns="91440" bIns="45720" rtlCol="0"/>
          <a:lstStyle>
            <a:lvl1pPr algn="r">
              <a:defRPr sz="1200"/>
            </a:lvl1pPr>
          </a:lstStyle>
          <a:p>
            <a:fld id="{08959607-FBCF-49B2-9C0C-9DCBF03EA79D}" type="datetimeFigureOut">
              <a:rPr lang="tr-TR" smtClean="0"/>
              <a:t>10.06.2022</a:t>
            </a:fld>
            <a:endParaRPr lang="tr-TR"/>
          </a:p>
        </p:txBody>
      </p:sp>
      <p:sp>
        <p:nvSpPr>
          <p:cNvPr id="4" name="Slayt Görüntüsü Yer Tutucusu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5" y="9428583"/>
            <a:ext cx="2971800" cy="496332"/>
          </a:xfrm>
          <a:prstGeom prst="rect">
            <a:avLst/>
          </a:prstGeom>
        </p:spPr>
        <p:txBody>
          <a:bodyPr vert="horz" lIns="91440" tIns="45720" rIns="91440" bIns="45720" rtlCol="0" anchor="b"/>
          <a:lstStyle>
            <a:lvl1pPr algn="r">
              <a:defRPr sz="1200"/>
            </a:lvl1pPr>
          </a:lstStyle>
          <a:p>
            <a:fld id="{C71AD482-35EF-438D-B902-9B232A885933}" type="slidenum">
              <a:rPr lang="tr-TR" smtClean="0"/>
              <a:t>‹#›</a:t>
            </a:fld>
            <a:endParaRPr lang="tr-TR"/>
          </a:p>
        </p:txBody>
      </p:sp>
    </p:spTree>
    <p:extLst>
      <p:ext uri="{BB962C8B-B14F-4D97-AF65-F5344CB8AC3E}">
        <p14:creationId xmlns:p14="http://schemas.microsoft.com/office/powerpoint/2010/main" val="19748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20650" y="744538"/>
            <a:ext cx="6616700"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1</a:t>
            </a:fld>
            <a:endParaRPr lang="tr-TR" dirty="0"/>
          </a:p>
        </p:txBody>
      </p:sp>
    </p:spTree>
    <p:extLst>
      <p:ext uri="{BB962C8B-B14F-4D97-AF65-F5344CB8AC3E}">
        <p14:creationId xmlns:p14="http://schemas.microsoft.com/office/powerpoint/2010/main" val="229904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3</a:t>
            </a:fld>
            <a:endParaRPr lang="tr-TR"/>
          </a:p>
        </p:txBody>
      </p:sp>
    </p:spTree>
    <p:extLst>
      <p:ext uri="{BB962C8B-B14F-4D97-AF65-F5344CB8AC3E}">
        <p14:creationId xmlns:p14="http://schemas.microsoft.com/office/powerpoint/2010/main" val="222324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4</a:t>
            </a:fld>
            <a:endParaRPr lang="tr-TR"/>
          </a:p>
        </p:txBody>
      </p:sp>
    </p:spTree>
    <p:extLst>
      <p:ext uri="{BB962C8B-B14F-4D97-AF65-F5344CB8AC3E}">
        <p14:creationId xmlns:p14="http://schemas.microsoft.com/office/powerpoint/2010/main" val="234716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5</a:t>
            </a:fld>
            <a:endParaRPr lang="tr-TR"/>
          </a:p>
        </p:txBody>
      </p:sp>
    </p:spTree>
    <p:extLst>
      <p:ext uri="{BB962C8B-B14F-4D97-AF65-F5344CB8AC3E}">
        <p14:creationId xmlns:p14="http://schemas.microsoft.com/office/powerpoint/2010/main" val="13794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6</a:t>
            </a:fld>
            <a:endParaRPr lang="tr-TR"/>
          </a:p>
        </p:txBody>
      </p:sp>
    </p:spTree>
    <p:extLst>
      <p:ext uri="{BB962C8B-B14F-4D97-AF65-F5344CB8AC3E}">
        <p14:creationId xmlns:p14="http://schemas.microsoft.com/office/powerpoint/2010/main" val="213747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7</a:t>
            </a:fld>
            <a:endParaRPr lang="tr-TR"/>
          </a:p>
        </p:txBody>
      </p:sp>
    </p:spTree>
    <p:extLst>
      <p:ext uri="{BB962C8B-B14F-4D97-AF65-F5344CB8AC3E}">
        <p14:creationId xmlns:p14="http://schemas.microsoft.com/office/powerpoint/2010/main" val="65933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8</a:t>
            </a:fld>
            <a:endParaRPr lang="tr-TR"/>
          </a:p>
        </p:txBody>
      </p:sp>
    </p:spTree>
    <p:extLst>
      <p:ext uri="{BB962C8B-B14F-4D97-AF65-F5344CB8AC3E}">
        <p14:creationId xmlns:p14="http://schemas.microsoft.com/office/powerpoint/2010/main" val="218654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1AD482-35EF-438D-B902-9B232A885933}" type="slidenum">
              <a:rPr lang="tr-TR" smtClean="0"/>
              <a:t>9</a:t>
            </a:fld>
            <a:endParaRPr lang="tr-TR"/>
          </a:p>
        </p:txBody>
      </p:sp>
    </p:spTree>
    <p:extLst>
      <p:ext uri="{BB962C8B-B14F-4D97-AF65-F5344CB8AC3E}">
        <p14:creationId xmlns:p14="http://schemas.microsoft.com/office/powerpoint/2010/main" val="2356278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Kapak">
    <p:spTree>
      <p:nvGrpSpPr>
        <p:cNvPr id="1" name="Shape 9"/>
        <p:cNvGrpSpPr/>
        <p:nvPr/>
      </p:nvGrpSpPr>
      <p:grpSpPr>
        <a:xfrm>
          <a:off x="0" y="0"/>
          <a:ext cx="0" cy="0"/>
          <a:chOff x="0" y="0"/>
          <a:chExt cx="0" cy="0"/>
        </a:xfrm>
      </p:grpSpPr>
      <p:grpSp>
        <p:nvGrpSpPr>
          <p:cNvPr id="19" name="Grup 18"/>
          <p:cNvGrpSpPr/>
          <p:nvPr userDrawn="1"/>
        </p:nvGrpSpPr>
        <p:grpSpPr>
          <a:xfrm rot="16200000" flipH="1">
            <a:off x="3414666" y="-565298"/>
            <a:ext cx="2304255" cy="9154420"/>
            <a:chOff x="7538759" y="-114"/>
            <a:chExt cx="1607131" cy="5158482"/>
          </a:xfrm>
        </p:grpSpPr>
        <p:sp>
          <p:nvSpPr>
            <p:cNvPr id="20" name="Google Shape;35;p5"/>
            <p:cNvSpPr/>
            <p:nvPr userDrawn="1"/>
          </p:nvSpPr>
          <p:spPr>
            <a:xfrm rot="16200000" flipH="1">
              <a:off x="5823403" y="1835882"/>
              <a:ext cx="5158481" cy="1486492"/>
            </a:xfrm>
            <a:custGeom>
              <a:avLst/>
              <a:gdLst>
                <a:gd name="connsiteX0" fmla="*/ 1508782 w 3864610"/>
                <a:gd name="connsiteY0" fmla="*/ 1085958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508782 w 3864610"/>
                <a:gd name="connsiteY5" fmla="*/ 1085958 h 1570355"/>
                <a:gd name="connsiteX0" fmla="*/ 1447434 w 3864610"/>
                <a:gd name="connsiteY0" fmla="*/ 1023926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47434 w 3864610"/>
                <a:gd name="connsiteY5" fmla="*/ 1023926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610" h="1501430" extrusionOk="0">
                  <a:moveTo>
                    <a:pt x="1406536" y="1003249"/>
                  </a:moveTo>
                  <a:cubicBezTo>
                    <a:pt x="847025" y="989464"/>
                    <a:pt x="421005" y="671485"/>
                    <a:pt x="0" y="539405"/>
                  </a:cubicBezTo>
                  <a:lnTo>
                    <a:pt x="0" y="1501430"/>
                  </a:lnTo>
                  <a:lnTo>
                    <a:pt x="3864610" y="1501430"/>
                  </a:lnTo>
                  <a:lnTo>
                    <a:pt x="3864610" y="0"/>
                  </a:lnTo>
                  <a:cubicBezTo>
                    <a:pt x="3112966" y="637872"/>
                    <a:pt x="2323508" y="1023926"/>
                    <a:pt x="1406536" y="1003249"/>
                  </a:cubicBezTo>
                  <a:close/>
                </a:path>
              </a:pathLst>
            </a:custGeom>
            <a:gradFill>
              <a:gsLst>
                <a:gs pos="68000">
                  <a:schemeClr val="tx2">
                    <a:lumMod val="40000"/>
                    <a:lumOff val="60000"/>
                  </a:schemeClr>
                </a:gs>
                <a:gs pos="100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21" name="Google Shape;36;p5"/>
            <p:cNvSpPr/>
            <p:nvPr userDrawn="1"/>
          </p:nvSpPr>
          <p:spPr>
            <a:xfrm rot="16200000" flipH="1">
              <a:off x="6006224" y="2017211"/>
              <a:ext cx="5153395" cy="1118745"/>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8000">
                  <a:schemeClr val="tx2">
                    <a:lumMod val="40000"/>
                    <a:lumOff val="60000"/>
                  </a:schemeClr>
                </a:gs>
                <a:gs pos="100000">
                  <a:schemeClr val="accent1">
                    <a:lumMod val="20000"/>
                    <a:lumOff val="80000"/>
                  </a:scheme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22" name="Google Shape;37;p5"/>
            <p:cNvSpPr/>
            <p:nvPr userDrawn="1"/>
          </p:nvSpPr>
          <p:spPr>
            <a:xfrm rot="16200000" flipH="1">
              <a:off x="5762981" y="1776511"/>
              <a:ext cx="5153395" cy="160184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chemeClr val="tx2">
                    <a:lumMod val="75000"/>
                  </a:schemeClr>
                </a:gs>
                <a:gs pos="98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4" name="Tarih ve İl"/>
          <p:cNvSpPr txBox="1"/>
          <p:nvPr userDrawn="1"/>
        </p:nvSpPr>
        <p:spPr>
          <a:xfrm>
            <a:off x="6300192" y="4356871"/>
            <a:ext cx="2520280" cy="412438"/>
          </a:xfrm>
          <a:prstGeom prst="rect">
            <a:avLst/>
          </a:prstGeom>
        </p:spPr>
        <p:txBody>
          <a:bodyPr spcFirstLastPara="1" vert="horz" wrap="none" lIns="0" tIns="0" rIns="0" bIns="0" rtlCol="0" anchor="ctr" anchorCtr="0">
            <a:noAutofit/>
          </a:bodyPr>
          <a:lstStyle/>
          <a:p>
            <a:pPr algn="ctr"/>
            <a:endParaRPr lang="tr-TR" sz="2400" b="1" dirty="0">
              <a:solidFill>
                <a:schemeClr val="bg1"/>
              </a:solidFill>
            </a:endParaRPr>
          </a:p>
        </p:txBody>
      </p:sp>
      <p:sp>
        <p:nvSpPr>
          <p:cNvPr id="17" name="HOŞ GELDİNİZ"/>
          <p:cNvSpPr txBox="1">
            <a:spLocks/>
          </p:cNvSpPr>
          <p:nvPr userDrawn="1"/>
        </p:nvSpPr>
        <p:spPr>
          <a:xfrm>
            <a:off x="431840" y="4155926"/>
            <a:ext cx="2700000" cy="720000"/>
          </a:xfrm>
          <a:prstGeom prst="rect">
            <a:avLst/>
          </a:prstGeom>
        </p:spPr>
        <p:txBody>
          <a:bodyPr vert="horz" lIns="72000" tIns="72000" rIns="72000" bIns="7200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rgbClr val="37609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tr-TR" sz="3200" dirty="0">
                <a:solidFill>
                  <a:schemeClr val="bg1"/>
                </a:solidFill>
              </a:rPr>
              <a:t>HOŞ GELDİNİZ</a:t>
            </a:r>
          </a:p>
        </p:txBody>
      </p:sp>
      <p:sp>
        <p:nvSpPr>
          <p:cNvPr id="14" name="Google Shape;14;p2"/>
          <p:cNvSpPr txBox="1">
            <a:spLocks noGrp="1"/>
          </p:cNvSpPr>
          <p:nvPr>
            <p:ph type="ctrTitle"/>
          </p:nvPr>
        </p:nvSpPr>
        <p:spPr>
          <a:xfrm>
            <a:off x="323528" y="2373728"/>
            <a:ext cx="8496944" cy="630070"/>
          </a:xfrm>
          <a:prstGeom prst="rect">
            <a:avLst/>
          </a:prstGeom>
        </p:spPr>
        <p:txBody>
          <a:bodyPr spcFirstLastPara="1" wrap="square" lIns="0" tIns="0" rIns="0" bIns="0" anchor="t" anchorCtr="0">
            <a:noAutofit/>
          </a:bodyPr>
          <a:lstStyle>
            <a:lvl1pPr lvl="0" rtl="0">
              <a:spcBef>
                <a:spcPts val="0"/>
              </a:spcBef>
              <a:spcAft>
                <a:spcPts val="0"/>
              </a:spcAft>
              <a:buSzPts val="5400"/>
              <a:buNone/>
              <a:defRPr sz="4400" b="1" cap="all" baseline="0">
                <a:solidFill>
                  <a:srgbClr val="376092"/>
                </a:solidFill>
                <a:latin typeface="+mn-lt"/>
                <a:cs typeface="Arial" panose="020B0604020202020204" pitchFamily="34" charset="0"/>
              </a:defRPr>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dirty="0"/>
          </a:p>
        </p:txBody>
      </p:sp>
      <p:pic>
        <p:nvPicPr>
          <p:cNvPr id="6" name="Resim 5">
            <a:extLst>
              <a:ext uri="{FF2B5EF4-FFF2-40B4-BE49-F238E27FC236}">
                <a16:creationId xmlns:a16="http://schemas.microsoft.com/office/drawing/2014/main" id="{D7A92305-C3F3-4995-926C-D4CA1C6C21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4" y="913961"/>
            <a:ext cx="2664296" cy="829071"/>
          </a:xfrm>
          <a:prstGeom prst="rect">
            <a:avLst/>
          </a:prstGeom>
        </p:spPr>
      </p:pic>
      <p:pic>
        <p:nvPicPr>
          <p:cNvPr id="3" name="Resim 2">
            <a:extLst>
              <a:ext uri="{FF2B5EF4-FFF2-40B4-BE49-F238E27FC236}">
                <a16:creationId xmlns:a16="http://schemas.microsoft.com/office/drawing/2014/main" id="{A5974BC6-F780-4197-9218-336CF39DB5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5" y="871291"/>
            <a:ext cx="3021060" cy="908373"/>
          </a:xfrm>
          <a:prstGeom prst="rect">
            <a:avLst/>
          </a:prstGeom>
        </p:spPr>
      </p:pic>
      <p:pic>
        <p:nvPicPr>
          <p:cNvPr id="2" name="Resim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5088" y="308454"/>
            <a:ext cx="1539000" cy="1610447"/>
          </a:xfrm>
          <a:prstGeom prst="rect">
            <a:avLst/>
          </a:prstGeom>
        </p:spPr>
      </p:pic>
    </p:spTree>
    <p:extLst>
      <p:ext uri="{BB962C8B-B14F-4D97-AF65-F5344CB8AC3E}">
        <p14:creationId xmlns:p14="http://schemas.microsoft.com/office/powerpoint/2010/main" val="8145024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Icerik">
    <p:spTree>
      <p:nvGrpSpPr>
        <p:cNvPr id="1" name="Shape 33"/>
        <p:cNvGrpSpPr/>
        <p:nvPr/>
      </p:nvGrpSpPr>
      <p:grpSpPr>
        <a:xfrm>
          <a:off x="0" y="0"/>
          <a:ext cx="0" cy="0"/>
          <a:chOff x="0" y="0"/>
          <a:chExt cx="0" cy="0"/>
        </a:xfrm>
      </p:grpSpPr>
      <p:grpSp>
        <p:nvGrpSpPr>
          <p:cNvPr id="25" name="Grup 24"/>
          <p:cNvGrpSpPr/>
          <p:nvPr userDrawn="1"/>
        </p:nvGrpSpPr>
        <p:grpSpPr>
          <a:xfrm rot="16200000" flipH="1">
            <a:off x="4386793" y="406829"/>
            <a:ext cx="360000" cy="9154420"/>
            <a:chOff x="7538759" y="-114"/>
            <a:chExt cx="1607131" cy="5158482"/>
          </a:xfrm>
        </p:grpSpPr>
        <p:sp>
          <p:nvSpPr>
            <p:cNvPr id="26" name="Google Shape;35;p5"/>
            <p:cNvSpPr/>
            <p:nvPr userDrawn="1"/>
          </p:nvSpPr>
          <p:spPr>
            <a:xfrm rot="16200000" flipH="1">
              <a:off x="5823403" y="1835882"/>
              <a:ext cx="5158481" cy="1486492"/>
            </a:xfrm>
            <a:custGeom>
              <a:avLst/>
              <a:gdLst>
                <a:gd name="connsiteX0" fmla="*/ 1508782 w 3864610"/>
                <a:gd name="connsiteY0" fmla="*/ 1085958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508782 w 3864610"/>
                <a:gd name="connsiteY5" fmla="*/ 1085958 h 1570355"/>
                <a:gd name="connsiteX0" fmla="*/ 1447434 w 3864610"/>
                <a:gd name="connsiteY0" fmla="*/ 1023926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47434 w 3864610"/>
                <a:gd name="connsiteY5" fmla="*/ 1023926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610" h="1501430" extrusionOk="0">
                  <a:moveTo>
                    <a:pt x="1406536" y="1003249"/>
                  </a:moveTo>
                  <a:cubicBezTo>
                    <a:pt x="847025" y="989464"/>
                    <a:pt x="421005" y="671485"/>
                    <a:pt x="0" y="539405"/>
                  </a:cubicBezTo>
                  <a:lnTo>
                    <a:pt x="0" y="1501430"/>
                  </a:lnTo>
                  <a:lnTo>
                    <a:pt x="3864610" y="1501430"/>
                  </a:lnTo>
                  <a:lnTo>
                    <a:pt x="3864610" y="0"/>
                  </a:lnTo>
                  <a:cubicBezTo>
                    <a:pt x="3112966" y="637872"/>
                    <a:pt x="2323508" y="1023926"/>
                    <a:pt x="1406536" y="1003249"/>
                  </a:cubicBezTo>
                  <a:close/>
                </a:path>
              </a:pathLst>
            </a:custGeom>
            <a:gradFill>
              <a:gsLst>
                <a:gs pos="68000">
                  <a:schemeClr val="tx2">
                    <a:lumMod val="40000"/>
                    <a:lumOff val="60000"/>
                  </a:schemeClr>
                </a:gs>
                <a:gs pos="100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27" name="Google Shape;36;p5"/>
            <p:cNvSpPr/>
            <p:nvPr userDrawn="1"/>
          </p:nvSpPr>
          <p:spPr>
            <a:xfrm rot="16200000" flipH="1">
              <a:off x="6006224" y="2017211"/>
              <a:ext cx="5153395" cy="1118745"/>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8000">
                  <a:schemeClr val="tx2">
                    <a:lumMod val="40000"/>
                    <a:lumOff val="60000"/>
                  </a:schemeClr>
                </a:gs>
                <a:gs pos="100000">
                  <a:schemeClr val="accent1">
                    <a:lumMod val="20000"/>
                    <a:lumOff val="80000"/>
                  </a:scheme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28" name="Google Shape;37;p5"/>
            <p:cNvSpPr/>
            <p:nvPr userDrawn="1"/>
          </p:nvSpPr>
          <p:spPr>
            <a:xfrm rot="16200000" flipH="1">
              <a:off x="5762981" y="1776511"/>
              <a:ext cx="5153395" cy="160184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chemeClr val="tx2">
                    <a:lumMod val="75000"/>
                  </a:schemeClr>
                </a:gs>
                <a:gs pos="98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1" y="301161"/>
            <a:ext cx="430399" cy="326375"/>
          </a:xfrm>
          <a:prstGeom prst="rect">
            <a:avLst/>
          </a:prstGeom>
        </p:spPr>
      </p:pic>
      <p:sp>
        <p:nvSpPr>
          <p:cNvPr id="16" name="Metin kutusu 15"/>
          <p:cNvSpPr txBox="1"/>
          <p:nvPr userDrawn="1"/>
        </p:nvSpPr>
        <p:spPr>
          <a:xfrm>
            <a:off x="8654427" y="4932000"/>
            <a:ext cx="368691" cy="153888"/>
          </a:xfrm>
          <a:prstGeom prst="rect">
            <a:avLst/>
          </a:prstGeom>
        </p:spPr>
        <p:txBody>
          <a:bodyPr spcFirstLastPara="1" vert="horz" wrap="none" lIns="0" tIns="0" rIns="0" bIns="0" rtlCol="0" anchor="ctr" anchorCtr="0">
            <a:spAutoFit/>
          </a:bodyPr>
          <a:lstStyle/>
          <a:p>
            <a:pPr algn="ctr"/>
            <a:fld id="{EFE4DEB9-504C-4D14-B010-CA49D7EB09F1}" type="slidenum">
              <a:rPr lang="tr-TR" sz="1000" b="1" smtClean="0">
                <a:solidFill>
                  <a:schemeClr val="bg1"/>
                </a:solidFill>
              </a:rPr>
              <a:t>‹#›</a:t>
            </a:fld>
            <a:r>
              <a:rPr lang="tr-TR" sz="1000" b="1" dirty="0" smtClean="0">
                <a:solidFill>
                  <a:schemeClr val="bg1"/>
                </a:solidFill>
              </a:rPr>
              <a:t>/ 27</a:t>
            </a:r>
            <a:endParaRPr lang="tr-TR" sz="1000" b="1" dirty="0">
              <a:solidFill>
                <a:schemeClr val="bg1"/>
              </a:solidFill>
            </a:endParaRPr>
          </a:p>
        </p:txBody>
      </p:sp>
      <p:grpSp>
        <p:nvGrpSpPr>
          <p:cNvPr id="29" name="Grup 28"/>
          <p:cNvGrpSpPr/>
          <p:nvPr userDrawn="1"/>
        </p:nvGrpSpPr>
        <p:grpSpPr>
          <a:xfrm flipH="1" flipV="1">
            <a:off x="-12089" y="-114"/>
            <a:ext cx="360000" cy="5076000"/>
            <a:chOff x="7538759" y="-114"/>
            <a:chExt cx="1607131" cy="5158482"/>
          </a:xfrm>
        </p:grpSpPr>
        <p:sp>
          <p:nvSpPr>
            <p:cNvPr id="31" name="Google Shape;36;p5"/>
            <p:cNvSpPr/>
            <p:nvPr userDrawn="1"/>
          </p:nvSpPr>
          <p:spPr>
            <a:xfrm rot="16200000" flipH="1">
              <a:off x="6006224" y="2017211"/>
              <a:ext cx="5153395" cy="1118745"/>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8000">
                  <a:schemeClr val="tx2">
                    <a:lumMod val="40000"/>
                    <a:lumOff val="60000"/>
                  </a:schemeClr>
                </a:gs>
                <a:gs pos="100000">
                  <a:schemeClr val="accent1">
                    <a:lumMod val="20000"/>
                    <a:lumOff val="80000"/>
                  </a:scheme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30" name="Google Shape;35;p5"/>
            <p:cNvSpPr/>
            <p:nvPr userDrawn="1"/>
          </p:nvSpPr>
          <p:spPr>
            <a:xfrm rot="16200000" flipH="1">
              <a:off x="5823403" y="1835882"/>
              <a:ext cx="5158481" cy="1486492"/>
            </a:xfrm>
            <a:custGeom>
              <a:avLst/>
              <a:gdLst>
                <a:gd name="connsiteX0" fmla="*/ 1508782 w 3864610"/>
                <a:gd name="connsiteY0" fmla="*/ 1085958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508782 w 3864610"/>
                <a:gd name="connsiteY5" fmla="*/ 1085958 h 1570355"/>
                <a:gd name="connsiteX0" fmla="*/ 1447434 w 3864610"/>
                <a:gd name="connsiteY0" fmla="*/ 1023926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47434 w 3864610"/>
                <a:gd name="connsiteY5" fmla="*/ 1023926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610" h="1501430" extrusionOk="0">
                  <a:moveTo>
                    <a:pt x="1406536" y="1003249"/>
                  </a:moveTo>
                  <a:cubicBezTo>
                    <a:pt x="847025" y="989464"/>
                    <a:pt x="421005" y="671485"/>
                    <a:pt x="0" y="539405"/>
                  </a:cubicBezTo>
                  <a:lnTo>
                    <a:pt x="0" y="1501430"/>
                  </a:lnTo>
                  <a:lnTo>
                    <a:pt x="3864610" y="1501430"/>
                  </a:lnTo>
                  <a:lnTo>
                    <a:pt x="3864610" y="0"/>
                  </a:lnTo>
                  <a:cubicBezTo>
                    <a:pt x="3112966" y="637872"/>
                    <a:pt x="2323508" y="1023926"/>
                    <a:pt x="1406536" y="1003249"/>
                  </a:cubicBezTo>
                  <a:close/>
                </a:path>
              </a:pathLst>
            </a:custGeom>
            <a:gradFill>
              <a:gsLst>
                <a:gs pos="68000">
                  <a:schemeClr val="tx2">
                    <a:lumMod val="40000"/>
                    <a:lumOff val="60000"/>
                  </a:schemeClr>
                </a:gs>
                <a:gs pos="100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32" name="Google Shape;37;p5"/>
            <p:cNvSpPr/>
            <p:nvPr userDrawn="1"/>
          </p:nvSpPr>
          <p:spPr>
            <a:xfrm rot="16200000" flipH="1">
              <a:off x="5762981" y="1776511"/>
              <a:ext cx="5153395" cy="160184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chemeClr val="tx2">
                    <a:lumMod val="75000"/>
                  </a:schemeClr>
                </a:gs>
                <a:gs pos="98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sp>
        <p:nvSpPr>
          <p:cNvPr id="24" name="Metin kutusu 23">
            <a:extLst>
              <a:ext uri="{FF2B5EF4-FFF2-40B4-BE49-F238E27FC236}">
                <a16:creationId xmlns:a16="http://schemas.microsoft.com/office/drawing/2014/main" id="{677849CD-D55A-439B-B6D8-A31CEEFBD1C4}"/>
              </a:ext>
            </a:extLst>
          </p:cNvPr>
          <p:cNvSpPr txBox="1"/>
          <p:nvPr userDrawn="1"/>
        </p:nvSpPr>
        <p:spPr>
          <a:xfrm>
            <a:off x="180001" y="4932000"/>
            <a:ext cx="1224137" cy="153888"/>
          </a:xfrm>
          <a:prstGeom prst="rect">
            <a:avLst/>
          </a:prstGeom>
          <a:noFill/>
        </p:spPr>
        <p:txBody>
          <a:bodyPr wrap="square" lIns="0" tIns="0" rIns="0" bIns="0" rtlCol="0">
            <a:spAutoFit/>
          </a:bodyPr>
          <a:lstStyle/>
          <a:p>
            <a:r>
              <a:rPr lang="tr-TR" sz="1000" dirty="0">
                <a:solidFill>
                  <a:schemeClr val="bg1"/>
                </a:solidFill>
              </a:rPr>
              <a:t>www.</a:t>
            </a:r>
            <a:r>
              <a:rPr lang="tr-TR" sz="1000" b="1" dirty="0">
                <a:solidFill>
                  <a:schemeClr val="bg1"/>
                </a:solidFill>
              </a:rPr>
              <a:t>bakka</a:t>
            </a:r>
            <a:r>
              <a:rPr lang="tr-TR" sz="1000" dirty="0">
                <a:solidFill>
                  <a:schemeClr val="bg1"/>
                </a:solidFill>
              </a:rPr>
              <a:t>.gov.tr</a:t>
            </a:r>
          </a:p>
        </p:txBody>
      </p:sp>
      <p:sp>
        <p:nvSpPr>
          <p:cNvPr id="38" name="Google Shape;38;p5"/>
          <p:cNvSpPr txBox="1">
            <a:spLocks noGrp="1"/>
          </p:cNvSpPr>
          <p:nvPr>
            <p:ph type="title"/>
          </p:nvPr>
        </p:nvSpPr>
        <p:spPr>
          <a:xfrm>
            <a:off x="755496" y="87502"/>
            <a:ext cx="7414266" cy="252000"/>
          </a:xfrm>
          <a:prstGeom prst="rect">
            <a:avLst/>
          </a:prstGeom>
        </p:spPr>
        <p:txBody>
          <a:bodyPr spcFirstLastPara="1" wrap="square" lIns="0" tIns="0" rIns="0" bIns="0" anchor="ctr" anchorCtr="0">
            <a:normAutofit/>
          </a:bodyPr>
          <a:lstStyle>
            <a:lvl1pPr lvl="0" algn="ctr" rtl="0">
              <a:spcBef>
                <a:spcPts val="0"/>
              </a:spcBef>
              <a:spcAft>
                <a:spcPts val="0"/>
              </a:spcAft>
              <a:buSzPts val="3000"/>
              <a:buNone/>
              <a:defRPr sz="1800" b="1" cap="all" baseline="0">
                <a:solidFill>
                  <a:srgbClr val="376092"/>
                </a:solidFill>
                <a:latin typeface="+mn-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lang="tr-TR" dirty="0"/>
          </a:p>
        </p:txBody>
      </p:sp>
      <p:sp>
        <p:nvSpPr>
          <p:cNvPr id="39" name="Google Shape;39;p5"/>
          <p:cNvSpPr txBox="1">
            <a:spLocks noGrp="1"/>
          </p:cNvSpPr>
          <p:nvPr>
            <p:ph type="body" idx="1"/>
          </p:nvPr>
        </p:nvSpPr>
        <p:spPr>
          <a:xfrm>
            <a:off x="251999" y="448385"/>
            <a:ext cx="8785545" cy="323165"/>
          </a:xfrm>
          <a:prstGeom prst="rect">
            <a:avLst/>
          </a:prstGeom>
        </p:spPr>
        <p:txBody>
          <a:bodyPr spcFirstLastPara="1" wrap="square" lIns="0" tIns="0" rIns="0" bIns="0" anchor="t" anchorCtr="0">
            <a:spAutoFit/>
          </a:bodyPr>
          <a:lstStyle>
            <a:lvl1pPr marL="0" lvl="0" indent="0" rtl="0">
              <a:spcBef>
                <a:spcPts val="600"/>
              </a:spcBef>
              <a:spcAft>
                <a:spcPts val="0"/>
              </a:spcAft>
              <a:buClr>
                <a:schemeClr val="accent6">
                  <a:lumMod val="75000"/>
                </a:schemeClr>
              </a:buClr>
              <a:buSzPts val="2400"/>
              <a:buFont typeface="Arial" panose="020B0604020202020204" pitchFamily="34" charset="0"/>
              <a:buNone/>
              <a:defRPr sz="1600">
                <a:solidFill>
                  <a:schemeClr val="tx1"/>
                </a:solidFill>
                <a:latin typeface="+mn-lt"/>
              </a:defRPr>
            </a:lvl1pPr>
            <a:lvl2pPr marL="914377"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1"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lang="tr-TR" dirty="0"/>
          </a:p>
        </p:txBody>
      </p:sp>
      <p:pic>
        <p:nvPicPr>
          <p:cNvPr id="23" name="Resim 22"/>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244000" y="85135"/>
            <a:ext cx="430399" cy="326375"/>
          </a:xfrm>
          <a:prstGeom prst="rect">
            <a:avLst/>
          </a:prstGeom>
        </p:spPr>
      </p:pic>
      <p:pic>
        <p:nvPicPr>
          <p:cNvPr id="33" name="Resim 32"/>
          <p:cNvPicPr>
            <a:picLocks noChangeAspect="1"/>
          </p:cNvPicPr>
          <p:nvPr userDrawn="1"/>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02589" y="51470"/>
            <a:ext cx="380979" cy="380979"/>
          </a:xfrm>
          <a:prstGeom prst="rect">
            <a:avLst/>
          </a:prstGeom>
        </p:spPr>
      </p:pic>
      <p:pic>
        <p:nvPicPr>
          <p:cNvPr id="20" name="Resim 19"/>
          <p:cNvPicPr>
            <a:picLocks noChangeAspect="1"/>
          </p:cNvPicPr>
          <p:nvPr userDrawn="1"/>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b="13363"/>
          <a:stretch/>
        </p:blipFill>
        <p:spPr>
          <a:xfrm>
            <a:off x="8748504" y="109437"/>
            <a:ext cx="360000" cy="326375"/>
          </a:xfrm>
          <a:prstGeom prst="rect">
            <a:avLst/>
          </a:prstGeom>
        </p:spPr>
      </p:pic>
    </p:spTree>
    <p:extLst>
      <p:ext uri="{BB962C8B-B14F-4D97-AF65-F5344CB8AC3E}">
        <p14:creationId xmlns:p14="http://schemas.microsoft.com/office/powerpoint/2010/main" val="4190886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33"/>
        <p:cNvGrpSpPr/>
        <p:nvPr/>
      </p:nvGrpSpPr>
      <p:grpSpPr>
        <a:xfrm>
          <a:off x="0" y="0"/>
          <a:ext cx="0" cy="0"/>
          <a:chOff x="0" y="0"/>
          <a:chExt cx="0" cy="0"/>
        </a:xfrm>
      </p:grpSpPr>
      <p:grpSp>
        <p:nvGrpSpPr>
          <p:cNvPr id="13" name="Grup 12"/>
          <p:cNvGrpSpPr/>
          <p:nvPr userDrawn="1"/>
        </p:nvGrpSpPr>
        <p:grpSpPr>
          <a:xfrm>
            <a:off x="7538760" y="-114"/>
            <a:ext cx="1607131" cy="5158482"/>
            <a:chOff x="7538759" y="-114"/>
            <a:chExt cx="1607131" cy="5158482"/>
          </a:xfrm>
        </p:grpSpPr>
        <p:sp>
          <p:nvSpPr>
            <p:cNvPr id="14" name="Google Shape;35;p5"/>
            <p:cNvSpPr/>
            <p:nvPr userDrawn="1"/>
          </p:nvSpPr>
          <p:spPr>
            <a:xfrm rot="16200000" flipH="1">
              <a:off x="5823403" y="1835882"/>
              <a:ext cx="5158481" cy="1486492"/>
            </a:xfrm>
            <a:custGeom>
              <a:avLst/>
              <a:gdLst>
                <a:gd name="connsiteX0" fmla="*/ 1508782 w 3864610"/>
                <a:gd name="connsiteY0" fmla="*/ 1085958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508782 w 3864610"/>
                <a:gd name="connsiteY5" fmla="*/ 1085958 h 1570355"/>
                <a:gd name="connsiteX0" fmla="*/ 1447434 w 3864610"/>
                <a:gd name="connsiteY0" fmla="*/ 1023926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47434 w 3864610"/>
                <a:gd name="connsiteY5" fmla="*/ 1023926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329852 w 3864610"/>
                <a:gd name="connsiteY0" fmla="*/ 1037711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329852 w 3864610"/>
                <a:gd name="connsiteY5" fmla="*/ 1037711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72174 h 1570355"/>
                <a:gd name="connsiteX1" fmla="*/ 0 w 3864610"/>
                <a:gd name="connsiteY1" fmla="*/ 608330 h 1570355"/>
                <a:gd name="connsiteX2" fmla="*/ 0 w 3864610"/>
                <a:gd name="connsiteY2" fmla="*/ 1570355 h 1570355"/>
                <a:gd name="connsiteX3" fmla="*/ 3864610 w 3864610"/>
                <a:gd name="connsiteY3" fmla="*/ 1570355 h 1570355"/>
                <a:gd name="connsiteX4" fmla="*/ 3864610 w 3864610"/>
                <a:gd name="connsiteY4" fmla="*/ 0 h 1570355"/>
                <a:gd name="connsiteX5" fmla="*/ 1406536 w 3864610"/>
                <a:gd name="connsiteY5" fmla="*/ 1072174 h 1570355"/>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 name="connsiteX0" fmla="*/ 1406536 w 3864610"/>
                <a:gd name="connsiteY0" fmla="*/ 1003249 h 1501430"/>
                <a:gd name="connsiteX1" fmla="*/ 0 w 3864610"/>
                <a:gd name="connsiteY1" fmla="*/ 539405 h 1501430"/>
                <a:gd name="connsiteX2" fmla="*/ 0 w 3864610"/>
                <a:gd name="connsiteY2" fmla="*/ 1501430 h 1501430"/>
                <a:gd name="connsiteX3" fmla="*/ 3864610 w 3864610"/>
                <a:gd name="connsiteY3" fmla="*/ 1501430 h 1501430"/>
                <a:gd name="connsiteX4" fmla="*/ 3864610 w 3864610"/>
                <a:gd name="connsiteY4" fmla="*/ 0 h 1501430"/>
                <a:gd name="connsiteX5" fmla="*/ 1406536 w 3864610"/>
                <a:gd name="connsiteY5" fmla="*/ 1003249 h 150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610" h="1501430" extrusionOk="0">
                  <a:moveTo>
                    <a:pt x="1406536" y="1003249"/>
                  </a:moveTo>
                  <a:cubicBezTo>
                    <a:pt x="847025" y="989464"/>
                    <a:pt x="421005" y="671485"/>
                    <a:pt x="0" y="539405"/>
                  </a:cubicBezTo>
                  <a:lnTo>
                    <a:pt x="0" y="1501430"/>
                  </a:lnTo>
                  <a:lnTo>
                    <a:pt x="3864610" y="1501430"/>
                  </a:lnTo>
                  <a:lnTo>
                    <a:pt x="3864610" y="0"/>
                  </a:lnTo>
                  <a:cubicBezTo>
                    <a:pt x="3112966" y="637872"/>
                    <a:pt x="2323508" y="1023926"/>
                    <a:pt x="1406536" y="1003249"/>
                  </a:cubicBezTo>
                  <a:close/>
                </a:path>
              </a:pathLst>
            </a:custGeom>
            <a:gradFill>
              <a:gsLst>
                <a:gs pos="68000">
                  <a:schemeClr val="tx2">
                    <a:lumMod val="40000"/>
                    <a:lumOff val="60000"/>
                  </a:schemeClr>
                </a:gs>
                <a:gs pos="100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sp>
          <p:nvSpPr>
            <p:cNvPr id="15" name="Google Shape;36;p5"/>
            <p:cNvSpPr/>
            <p:nvPr userDrawn="1"/>
          </p:nvSpPr>
          <p:spPr>
            <a:xfrm rot="16200000" flipH="1">
              <a:off x="6006224" y="2017211"/>
              <a:ext cx="5153395" cy="1118745"/>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8000">
                  <a:schemeClr val="tx2">
                    <a:lumMod val="40000"/>
                    <a:lumOff val="60000"/>
                  </a:schemeClr>
                </a:gs>
                <a:gs pos="100000">
                  <a:schemeClr val="accent1">
                    <a:lumMod val="20000"/>
                    <a:lumOff val="80000"/>
                  </a:scheme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16" name="Google Shape;37;p5"/>
            <p:cNvSpPr/>
            <p:nvPr userDrawn="1"/>
          </p:nvSpPr>
          <p:spPr>
            <a:xfrm rot="16200000" flipH="1">
              <a:off x="5762981" y="1776511"/>
              <a:ext cx="5153395" cy="160184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chemeClr val="tx2">
                    <a:lumMod val="75000"/>
                  </a:schemeClr>
                </a:gs>
                <a:gs pos="98000">
                  <a:schemeClr val="tx2">
                    <a:lumMod val="40000"/>
                    <a:lumOff val="60000"/>
                  </a:scheme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Light"/>
                <a:ea typeface="Lato Light"/>
                <a:cs typeface="Lato Light"/>
                <a:sym typeface="Lato Light"/>
              </a:endParaRPr>
            </a:p>
          </p:txBody>
        </p:sp>
      </p:grpSp>
      <p:pic>
        <p:nvPicPr>
          <p:cNvPr id="20" name="Resim 19">
            <a:extLst>
              <a:ext uri="{FF2B5EF4-FFF2-40B4-BE49-F238E27FC236}">
                <a16:creationId xmlns:a16="http://schemas.microsoft.com/office/drawing/2014/main" id="{A23D7B6D-579A-4159-A073-6540F81589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21" t="14607" r="11496" b="12358"/>
          <a:stretch/>
        </p:blipFill>
        <p:spPr>
          <a:xfrm>
            <a:off x="3707904" y="1563638"/>
            <a:ext cx="3600400" cy="1846359"/>
          </a:xfrm>
          <a:prstGeom prst="rect">
            <a:avLst/>
          </a:prstGeom>
        </p:spPr>
      </p:pic>
      <p:sp>
        <p:nvSpPr>
          <p:cNvPr id="21" name="Metin kutusu 20">
            <a:extLst>
              <a:ext uri="{FF2B5EF4-FFF2-40B4-BE49-F238E27FC236}">
                <a16:creationId xmlns:a16="http://schemas.microsoft.com/office/drawing/2014/main" id="{057F8AAC-E519-4168-A901-EAD4ACBB6F10}"/>
              </a:ext>
            </a:extLst>
          </p:cNvPr>
          <p:cNvSpPr txBox="1"/>
          <p:nvPr userDrawn="1"/>
        </p:nvSpPr>
        <p:spPr>
          <a:xfrm>
            <a:off x="1691682" y="2165321"/>
            <a:ext cx="2006255" cy="1200329"/>
          </a:xfrm>
          <a:prstGeom prst="rect">
            <a:avLst/>
          </a:prstGeom>
          <a:noFill/>
        </p:spPr>
        <p:txBody>
          <a:bodyPr wrap="none" rtlCol="0">
            <a:spAutoFit/>
          </a:bodyPr>
          <a:lstStyle/>
          <a:p>
            <a:pPr algn="r"/>
            <a:r>
              <a:rPr lang="tr-TR" sz="1800" dirty="0"/>
              <a:t>TABİATIYLA</a:t>
            </a:r>
          </a:p>
          <a:p>
            <a:pPr algn="r"/>
            <a:r>
              <a:rPr lang="tr-TR" sz="1800" dirty="0"/>
              <a:t>SANAYİSİYLE</a:t>
            </a:r>
          </a:p>
          <a:p>
            <a:pPr algn="r"/>
            <a:r>
              <a:rPr lang="tr-TR" sz="1800" dirty="0"/>
              <a:t>TEKNOLOJİSİYLE</a:t>
            </a:r>
          </a:p>
          <a:p>
            <a:pPr algn="r"/>
            <a:r>
              <a:rPr lang="tr-TR" sz="1800" dirty="0"/>
              <a:t>İNSAN KAYNAĞIYLA</a:t>
            </a:r>
          </a:p>
        </p:txBody>
      </p:sp>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6376" y="229151"/>
            <a:ext cx="430399" cy="326375"/>
          </a:xfrm>
          <a:prstGeom prst="rect">
            <a:avLst/>
          </a:prstGeom>
        </p:spPr>
      </p:pic>
      <p:pic>
        <p:nvPicPr>
          <p:cNvPr id="9" name="Resim 8"/>
          <p:cNvPicPr>
            <a:picLocks noChangeAspect="1"/>
          </p:cNvPicPr>
          <p:nvPr userDrawn="1"/>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9512" y="195486"/>
            <a:ext cx="380979" cy="380979"/>
          </a:xfrm>
          <a:prstGeom prst="rect">
            <a:avLst/>
          </a:prstGeom>
        </p:spPr>
      </p:pic>
      <p:pic>
        <p:nvPicPr>
          <p:cNvPr id="17" name="Resim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32440" y="115089"/>
            <a:ext cx="516043" cy="540000"/>
          </a:xfrm>
          <a:prstGeom prst="rect">
            <a:avLst/>
          </a:prstGeom>
        </p:spPr>
      </p:pic>
    </p:spTree>
    <p:extLst>
      <p:ext uri="{BB962C8B-B14F-4D97-AF65-F5344CB8AC3E}">
        <p14:creationId xmlns:p14="http://schemas.microsoft.com/office/powerpoint/2010/main" val="8387448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2000" y="180000"/>
            <a:ext cx="9000000" cy="252000"/>
          </a:xfrm>
          <a:prstGeom prst="rect">
            <a:avLst/>
          </a:prstGeom>
        </p:spPr>
        <p:txBody>
          <a:bodyPr vert="horz" lIns="36000" tIns="36000" rIns="36000" bIns="36000" rtlCol="0" anchor="ctr">
            <a:normAutofit/>
          </a:bodyPr>
          <a:lstStyle/>
          <a:p>
            <a:r>
              <a:rPr lang="tr-TR" dirty="0" smtClean="0"/>
              <a:t>ASIL BAŞLIK STİLİ İÇİN TIKLATIN</a:t>
            </a:r>
            <a:endParaRPr lang="tr-TR" dirty="0"/>
          </a:p>
        </p:txBody>
      </p:sp>
      <p:sp>
        <p:nvSpPr>
          <p:cNvPr id="3" name="Metin Yer Tutucusu 2"/>
          <p:cNvSpPr>
            <a:spLocks noGrp="1"/>
          </p:cNvSpPr>
          <p:nvPr>
            <p:ph type="body" idx="1"/>
          </p:nvPr>
        </p:nvSpPr>
        <p:spPr>
          <a:xfrm>
            <a:off x="72000" y="540000"/>
            <a:ext cx="9000000" cy="1520416"/>
          </a:xfrm>
          <a:prstGeom prst="rect">
            <a:avLst/>
          </a:prstGeom>
        </p:spPr>
        <p:txBody>
          <a:bodyPr vert="horz" wrap="square" lIns="91440" tIns="45720" rIns="91440" bIns="45720" rtlCol="0">
            <a:spAutoFit/>
          </a:bodyPr>
          <a:lstStyle/>
          <a:p>
            <a:pPr lvl="0"/>
            <a:r>
              <a:rPr lang="tr-TR" dirty="0" smtClean="0"/>
              <a:t>Asıl metin stillerini düzenlemek için tıklatın</a:t>
            </a:r>
            <a:endParaRPr lang="tr-TR" dirty="0"/>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1656096659"/>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68" r:id="rId3"/>
  </p:sldLayoutIdLst>
  <p:timing>
    <p:tnLst>
      <p:par>
        <p:cTn id="1" dur="indefinite" restart="never" nodeType="tmRoot"/>
      </p:par>
    </p:tnLst>
  </p:timing>
  <p:hf hdr="0" ftr="0" dt="0"/>
  <p:txStyles>
    <p:titleStyle>
      <a:lvl1pPr algn="ctr" defTabSz="914377" rtl="0" eaLnBrk="1" latinLnBrk="0" hangingPunct="1">
        <a:spcBef>
          <a:spcPct val="0"/>
        </a:spcBef>
        <a:buNone/>
        <a:defRPr sz="1800" b="1" kern="1200">
          <a:solidFill>
            <a:srgbClr val="376092"/>
          </a:solidFill>
          <a:latin typeface="+mn-lt"/>
          <a:ea typeface="+mj-ea"/>
          <a:cs typeface="Arial" panose="020B0604020202020204" pitchFamily="34" charset="0"/>
        </a:defRPr>
      </a:lvl1pPr>
    </p:titleStyle>
    <p:bodyStyle>
      <a:lvl1pPr marL="342891" indent="-342891"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kaysuygulama.sanayi.gov.tr/" TargetMode="External"/><Relationship Id="rId2" Type="http://schemas.openxmlformats.org/officeDocument/2006/relationships/hyperlink" Target="http://www.bakka.gov.tr'd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ih ve İl"/>
          <p:cNvSpPr txBox="1">
            <a:spLocks/>
          </p:cNvSpPr>
          <p:nvPr/>
        </p:nvSpPr>
        <p:spPr>
          <a:xfrm>
            <a:off x="5652120" y="4143956"/>
            <a:ext cx="4078283" cy="828000"/>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r-TR" sz="2400" dirty="0" smtClean="0"/>
              <a:t>10</a:t>
            </a:r>
            <a:r>
              <a:rPr lang="tr-TR" sz="2400" dirty="0" smtClean="0"/>
              <a:t> </a:t>
            </a:r>
            <a:r>
              <a:rPr lang="tr-TR" sz="2400" dirty="0" smtClean="0"/>
              <a:t>HAZİRAN 2022</a:t>
            </a:r>
            <a:endParaRPr lang="tr-TR" sz="2400" dirty="0"/>
          </a:p>
          <a:p>
            <a:pPr>
              <a:spcBef>
                <a:spcPts val="0"/>
              </a:spcBef>
            </a:pPr>
            <a:r>
              <a:rPr lang="tr-TR" sz="2400" dirty="0" smtClean="0"/>
              <a:t>ZONGULDAK</a:t>
            </a:r>
            <a:endParaRPr lang="tr-TR" sz="2400" dirty="0"/>
          </a:p>
        </p:txBody>
      </p:sp>
      <p:sp>
        <p:nvSpPr>
          <p:cNvPr id="10" name="Unvan 3"/>
          <p:cNvSpPr>
            <a:spLocks noGrp="1"/>
          </p:cNvSpPr>
          <p:nvPr>
            <p:ph type="ctrTitle"/>
          </p:nvPr>
        </p:nvSpPr>
        <p:spPr>
          <a:xfrm>
            <a:off x="323528" y="2160044"/>
            <a:ext cx="8496944" cy="2211906"/>
          </a:xfrm>
        </p:spPr>
        <p:txBody>
          <a:bodyPr/>
          <a:lstStyle/>
          <a:p>
            <a:r>
              <a:rPr lang="tr-TR" sz="3400" dirty="0" smtClean="0"/>
              <a:t>2022 Yılı yönetim danışmanlığı </a:t>
            </a:r>
            <a:br>
              <a:rPr lang="tr-TR" sz="3400" dirty="0" smtClean="0"/>
            </a:br>
            <a:r>
              <a:rPr lang="tr-TR" sz="3400" dirty="0" smtClean="0"/>
              <a:t>teknik destek programı</a:t>
            </a:r>
            <a:br>
              <a:rPr lang="tr-TR" sz="3400" dirty="0" smtClean="0"/>
            </a:br>
            <a:r>
              <a:rPr lang="tr-TR" sz="3400" dirty="0" smtClean="0"/>
              <a:t>Bilgilendirme sunumu</a:t>
            </a:r>
            <a:endParaRPr lang="tr-TR" sz="3400" dirty="0"/>
          </a:p>
        </p:txBody>
      </p:sp>
      <p:sp>
        <p:nvSpPr>
          <p:cNvPr id="2" name="Metin kutusu 1"/>
          <p:cNvSpPr txBox="1"/>
          <p:nvPr/>
        </p:nvSpPr>
        <p:spPr>
          <a:xfrm>
            <a:off x="3275856" y="3795886"/>
            <a:ext cx="3024336" cy="504056"/>
          </a:xfrm>
          <a:prstGeom prst="rect">
            <a:avLst/>
          </a:prstGeom>
        </p:spPr>
        <p:txBody>
          <a:bodyPr spcFirstLastPara="1" vert="horz" wrap="square" lIns="0" tIns="0" rIns="0" bIns="0" rtlCol="0" anchor="t" anchorCtr="0">
            <a:noAutofit/>
          </a:bodyPr>
          <a:lstStyle/>
          <a:p>
            <a:pPr algn="ctr"/>
            <a:r>
              <a:rPr lang="tr-TR" sz="1200" dirty="0"/>
              <a:t>Referans No: </a:t>
            </a:r>
            <a:r>
              <a:rPr lang="tr-TR" sz="1200" b="1" dirty="0"/>
              <a:t>TR81/22/YTD</a:t>
            </a:r>
            <a:endParaRPr lang="tr-TR" sz="1200" dirty="0"/>
          </a:p>
          <a:p>
            <a:pPr algn="ctr"/>
            <a:r>
              <a:rPr lang="tr-TR" sz="1200" dirty="0"/>
              <a:t>Son Başvuru Tarihi:</a:t>
            </a:r>
            <a:r>
              <a:rPr lang="tr-TR" sz="1200" b="1" i="1" dirty="0"/>
              <a:t> 30 Aralık 2022 Saat: 17</a:t>
            </a:r>
            <a:r>
              <a:rPr lang="tr-TR" sz="1200" b="1" i="1" u="sng" baseline="30000" dirty="0"/>
              <a:t>00</a:t>
            </a:r>
            <a:endParaRPr lang="tr-TR" sz="1200" dirty="0"/>
          </a:p>
          <a:p>
            <a:pPr algn="just"/>
            <a:endParaRPr lang="tr-TR" sz="1200" dirty="0">
              <a:solidFill>
                <a:schemeClr val="bg1"/>
              </a:solidFill>
            </a:endParaRPr>
          </a:p>
        </p:txBody>
      </p:sp>
    </p:spTree>
    <p:extLst>
      <p:ext uri="{BB962C8B-B14F-4D97-AF65-F5344CB8AC3E}">
        <p14:creationId xmlns:p14="http://schemas.microsoft.com/office/powerpoint/2010/main" val="1342993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BAŞVURU SÜRECİ (kimler başvurabilir?)</a:t>
            </a:r>
            <a:endParaRPr lang="tr-TR" sz="2400" i="1" dirty="0">
              <a:solidFill>
                <a:schemeClr val="accent1">
                  <a:lumMod val="60000"/>
                  <a:lumOff val="40000"/>
                </a:schemeClr>
              </a:solidFill>
            </a:endParaRPr>
          </a:p>
        </p:txBody>
      </p:sp>
      <p:graphicFrame>
        <p:nvGraphicFramePr>
          <p:cNvPr id="57" name="Diyagram 56"/>
          <p:cNvGraphicFramePr/>
          <p:nvPr>
            <p:extLst>
              <p:ext uri="{D42A27DB-BD31-4B8C-83A1-F6EECF244321}">
                <p14:modId xmlns:p14="http://schemas.microsoft.com/office/powerpoint/2010/main" val="1765949329"/>
              </p:ext>
            </p:extLst>
          </p:nvPr>
        </p:nvGraphicFramePr>
        <p:xfrm>
          <a:off x="646205" y="699542"/>
          <a:ext cx="7632848" cy="404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58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fontScale="90000"/>
          </a:bodyPr>
          <a:lstStyle/>
          <a:p>
            <a:r>
              <a:rPr lang="tr-TR" sz="2400" dirty="0" smtClean="0"/>
              <a:t>BAŞVURU SÜRECİ (BAŞVURULAR NEREYE VE NASIL YAPILIR)</a:t>
            </a:r>
            <a:endParaRPr lang="tr-TR" sz="2400" i="1" dirty="0">
              <a:solidFill>
                <a:schemeClr val="accent1">
                  <a:lumMod val="60000"/>
                  <a:lumOff val="40000"/>
                </a:schemeClr>
              </a:solidFill>
            </a:endParaRPr>
          </a:p>
        </p:txBody>
      </p:sp>
      <p:sp>
        <p:nvSpPr>
          <p:cNvPr id="3" name="Dikdörtgen 2"/>
          <p:cNvSpPr/>
          <p:nvPr/>
        </p:nvSpPr>
        <p:spPr>
          <a:xfrm>
            <a:off x="539551" y="746446"/>
            <a:ext cx="7488832" cy="1754326"/>
          </a:xfrm>
          <a:prstGeom prst="rect">
            <a:avLst/>
          </a:prstGeom>
        </p:spPr>
        <p:txBody>
          <a:bodyPr wrap="square">
            <a:spAutoFit/>
          </a:bodyPr>
          <a:lstStyle/>
          <a:p>
            <a:pPr marL="457200" indent="-226695" algn="just">
              <a:spcBef>
                <a:spcPts val="1200"/>
              </a:spcBef>
              <a:spcAft>
                <a:spcPts val="1200"/>
              </a:spcAft>
            </a:pPr>
            <a:r>
              <a:rPr lang="tr-TR" dirty="0" smtClean="0"/>
              <a:t>    KAYS </a:t>
            </a:r>
            <a:r>
              <a:rPr lang="tr-TR" dirty="0"/>
              <a:t>üzerinden Başvuru Formu doldurulacak, ekleri başvuru </a:t>
            </a:r>
            <a:r>
              <a:rPr lang="tr-TR" dirty="0" smtClean="0"/>
              <a:t>sahibi tarafından </a:t>
            </a:r>
            <a:r>
              <a:rPr lang="tr-TR" dirty="0"/>
              <a:t>hazırlandıktan ve gerekli ise imza/kaşe/mühür yapıldıktan sonra </a:t>
            </a:r>
            <a:r>
              <a:rPr lang="tr-TR" dirty="0" err="1"/>
              <a:t>KAYS’a</a:t>
            </a:r>
            <a:r>
              <a:rPr lang="tr-TR" dirty="0"/>
              <a:t> yüklenecektir. Başvurular, son kabul tarih ve saatine kadar yalnızca Kalkınma Ajansları Yönetim Sistemi (KAYS) üzerinden yapılır. </a:t>
            </a:r>
            <a:r>
              <a:rPr lang="tr-TR" b="1" dirty="0"/>
              <a:t>Her başvuru KAYS üzerinden üretilen taahhütnamenin imzalanması ile tamamlanır. </a:t>
            </a:r>
          </a:p>
        </p:txBody>
      </p:sp>
      <p:sp>
        <p:nvSpPr>
          <p:cNvPr id="4" name="Dikdörtgen 3"/>
          <p:cNvSpPr/>
          <p:nvPr/>
        </p:nvSpPr>
        <p:spPr>
          <a:xfrm>
            <a:off x="525176" y="2691693"/>
            <a:ext cx="7503207" cy="1464233"/>
          </a:xfrm>
          <a:prstGeom prst="rect">
            <a:avLst/>
          </a:prstGeom>
        </p:spPr>
        <p:txBody>
          <a:bodyPr wrap="square">
            <a:spAutoFit/>
          </a:bodyPr>
          <a:lstStyle/>
          <a:p>
            <a:pPr marL="457200" indent="-226695" algn="just">
              <a:spcBef>
                <a:spcPts val="1200"/>
              </a:spcBef>
              <a:spcAft>
                <a:spcPts val="1200"/>
              </a:spcAft>
            </a:pPr>
            <a:r>
              <a:rPr lang="tr-TR" dirty="0" smtClean="0"/>
              <a:t>    </a:t>
            </a:r>
            <a:r>
              <a:rPr lang="tr-TR" b="1" dirty="0" smtClean="0"/>
              <a:t>Taahhütnamenin </a:t>
            </a:r>
            <a:r>
              <a:rPr lang="tr-TR" b="1" dirty="0"/>
              <a:t>e-imza ile imzalanması esastır. </a:t>
            </a:r>
            <a:r>
              <a:rPr lang="tr-TR" dirty="0"/>
              <a:t>A</a:t>
            </a:r>
            <a:r>
              <a:rPr lang="tr-TR" dirty="0" smtClean="0"/>
              <a:t>ksi </a:t>
            </a:r>
            <a:r>
              <a:rPr lang="tr-TR" dirty="0"/>
              <a:t>hallerde taahhütname, başvuru sahibi tarafından aynı süre içinde elden veya posta yolu ile ajansa teslim edilir.  Başka yollarla (örneğin faks ya da elektronik posta ile) gönderilen ya da ıslak imzalı taahhütnamesi başka adreslere teslim edilen başvurular reddedilecektir.</a:t>
            </a:r>
          </a:p>
        </p:txBody>
      </p:sp>
    </p:spTree>
    <p:extLst>
      <p:ext uri="{BB962C8B-B14F-4D97-AF65-F5344CB8AC3E}">
        <p14:creationId xmlns:p14="http://schemas.microsoft.com/office/powerpoint/2010/main" val="374318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fontScale="90000"/>
          </a:bodyPr>
          <a:lstStyle/>
          <a:p>
            <a:r>
              <a:rPr lang="tr-TR" sz="2400" dirty="0" smtClean="0"/>
              <a:t>BAŞVURU SÜRECİ (BAŞVURULAR NEREYE VE NASIL YAPILIR)</a:t>
            </a:r>
            <a:endParaRPr lang="tr-TR" sz="2400" i="1" dirty="0">
              <a:solidFill>
                <a:schemeClr val="accent1">
                  <a:lumMod val="60000"/>
                  <a:lumOff val="40000"/>
                </a:schemeClr>
              </a:solidFill>
            </a:endParaRPr>
          </a:p>
        </p:txBody>
      </p:sp>
      <p:sp>
        <p:nvSpPr>
          <p:cNvPr id="5" name="Dikdörtgen 4"/>
          <p:cNvSpPr/>
          <p:nvPr/>
        </p:nvSpPr>
        <p:spPr>
          <a:xfrm>
            <a:off x="574197" y="987574"/>
            <a:ext cx="7776864" cy="32778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b="1" u="sng" dirty="0" smtClean="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KAYS (Kalkınma Ajansları Yönetim Sistemi) Girişi</a:t>
            </a:r>
          </a:p>
          <a:p>
            <a:pPr marL="342900" lvl="0" indent="-342900" algn="just">
              <a:lnSpc>
                <a:spcPct val="115000"/>
              </a:lnSpc>
              <a:spcAft>
                <a:spcPts val="0"/>
              </a:spcAft>
              <a:buFont typeface="Symbol" panose="05050102010706020507" pitchFamily="18" charset="2"/>
              <a:buChar char=""/>
            </a:pPr>
            <a:r>
              <a:rPr lang="tr-TR" u="sng"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rPr>
              <a:t>www.bakka.gov.tr’den</a:t>
            </a:r>
            <a:r>
              <a:rPr lang="tr-TR"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rPr>
              <a:t>KAYS logosu tıklanır veya doğrudan </a:t>
            </a:r>
            <a:r>
              <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https://kaysuygulama.sanayi.gov.tr</a:t>
            </a:r>
            <a:endPar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Daha önce giriş yapılmadı ise “Sisteme Kaydol” </a:t>
            </a:r>
            <a:r>
              <a:rPr lang="tr-TR" dirty="0" smtClean="0">
                <a:latin typeface="Calibri" panose="020F0502020204030204" pitchFamily="34" charset="0"/>
                <a:ea typeface="Calibri" panose="020F0502020204030204" pitchFamily="34" charset="0"/>
                <a:cs typeface="Times New Roman" panose="02020603050405020304" pitchFamily="18" charset="0"/>
              </a:rPr>
              <a:t>(Başvuru </a:t>
            </a:r>
            <a:r>
              <a:rPr lang="tr-TR" dirty="0">
                <a:latin typeface="Calibri" panose="020F0502020204030204" pitchFamily="34" charset="0"/>
                <a:ea typeface="Calibri" panose="020F0502020204030204" pitchFamily="34" charset="0"/>
                <a:cs typeface="Times New Roman" panose="02020603050405020304" pitchFamily="18" charset="0"/>
              </a:rPr>
              <a:t>Sahibi </a:t>
            </a:r>
            <a:r>
              <a:rPr lang="tr-TR" dirty="0" smtClean="0">
                <a:latin typeface="Calibri" panose="020F0502020204030204" pitchFamily="34" charset="0"/>
                <a:ea typeface="Calibri" panose="020F0502020204030204" pitchFamily="34" charset="0"/>
                <a:cs typeface="Times New Roman" panose="02020603050405020304" pitchFamily="18" charset="0"/>
              </a:rPr>
              <a:t>Kullanıcısı) </a:t>
            </a:r>
            <a:r>
              <a:rPr lang="tr-TR" dirty="0">
                <a:latin typeface="Calibri" panose="020F0502020204030204" pitchFamily="34" charset="0"/>
                <a:ea typeface="Calibri" panose="020F0502020204030204" pitchFamily="34" charset="0"/>
                <a:cs typeface="Times New Roman" panose="02020603050405020304" pitchFamily="18" charset="0"/>
              </a:rPr>
              <a:t>rolü seçilir.</a:t>
            </a: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Projeye yeni </a:t>
            </a:r>
            <a:r>
              <a:rPr lang="tr-TR" dirty="0" smtClean="0">
                <a:latin typeface="Calibri" panose="020F0502020204030204" pitchFamily="34" charset="0"/>
                <a:ea typeface="Calibri" panose="020F0502020204030204" pitchFamily="34" charset="0"/>
                <a:cs typeface="Times New Roman" panose="02020603050405020304" pitchFamily="18" charset="0"/>
              </a:rPr>
              <a:t>başladıysanız; </a:t>
            </a:r>
            <a:r>
              <a:rPr lang="tr-TR" b="1" u="sng" dirty="0">
                <a:latin typeface="Calibri" panose="020F0502020204030204" pitchFamily="34" charset="0"/>
                <a:ea typeface="Calibri" panose="020F0502020204030204" pitchFamily="34" charset="0"/>
                <a:cs typeface="Times New Roman" panose="02020603050405020304" pitchFamily="18" charset="0"/>
              </a:rPr>
              <a:t>Başvuru </a:t>
            </a:r>
            <a:r>
              <a:rPr lang="tr-TR" b="1" u="sng" dirty="0" smtClean="0">
                <a:latin typeface="Calibri" panose="020F0502020204030204" pitchFamily="34" charset="0"/>
                <a:ea typeface="Calibri" panose="020F0502020204030204" pitchFamily="34" charset="0"/>
                <a:cs typeface="Times New Roman" panose="02020603050405020304" pitchFamily="18" charset="0"/>
              </a:rPr>
              <a:t>İşlemleri</a:t>
            </a:r>
            <a:r>
              <a:rPr lang="tr-TR" b="1" dirty="0" smtClean="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Calibri" panose="020F0502020204030204" pitchFamily="34" charset="0"/>
                <a:ea typeface="Calibri" panose="020F0502020204030204" pitchFamily="34" charset="0"/>
                <a:cs typeface="Times New Roman" panose="02020603050405020304" pitchFamily="18" charset="0"/>
              </a:rPr>
              <a:t>sekmesine tıklayınız </a:t>
            </a:r>
            <a:r>
              <a:rPr lang="tr-TR" dirty="0">
                <a:latin typeface="Calibri" panose="020F0502020204030204" pitchFamily="34" charset="0"/>
                <a:ea typeface="Calibri" panose="020F0502020204030204" pitchFamily="34" charset="0"/>
                <a:cs typeface="Times New Roman" panose="02020603050405020304" pitchFamily="18" charset="0"/>
              </a:rPr>
              <a:t>(Teknik Destek – İl- BAKKA)</a:t>
            </a: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Projenizi yazmaya devam </a:t>
            </a:r>
            <a:r>
              <a:rPr lang="tr-TR" dirty="0" smtClean="0">
                <a:latin typeface="Calibri" panose="020F0502020204030204" pitchFamily="34" charset="0"/>
                <a:ea typeface="Calibri" panose="020F0502020204030204" pitchFamily="34" charset="0"/>
                <a:cs typeface="Times New Roman" panose="02020603050405020304" pitchFamily="18" charset="0"/>
              </a:rPr>
              <a:t>ediyorsanız; </a:t>
            </a:r>
            <a:r>
              <a:rPr lang="tr-TR" b="1" u="sng" dirty="0">
                <a:latin typeface="Calibri" panose="020F0502020204030204" pitchFamily="34" charset="0"/>
                <a:ea typeface="Calibri" panose="020F0502020204030204" pitchFamily="34" charset="0"/>
                <a:cs typeface="Times New Roman" panose="02020603050405020304" pitchFamily="18" charset="0"/>
              </a:rPr>
              <a:t>Başvuru </a:t>
            </a:r>
            <a:r>
              <a:rPr lang="tr-TR" b="1" u="sng" dirty="0" smtClean="0">
                <a:latin typeface="Calibri" panose="020F0502020204030204" pitchFamily="34" charset="0"/>
                <a:ea typeface="Calibri" panose="020F0502020204030204" pitchFamily="34" charset="0"/>
                <a:cs typeface="Times New Roman" panose="02020603050405020304" pitchFamily="18" charset="0"/>
              </a:rPr>
              <a:t>Listesi </a:t>
            </a:r>
            <a:r>
              <a:rPr lang="tr-TR" dirty="0" smtClean="0">
                <a:latin typeface="Calibri" panose="020F0502020204030204" pitchFamily="34" charset="0"/>
                <a:ea typeface="Calibri" panose="020F0502020204030204" pitchFamily="34" charset="0"/>
                <a:cs typeface="Times New Roman" panose="02020603050405020304" pitchFamily="18" charset="0"/>
              </a:rPr>
              <a:t>sekmesine tıklayınız</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Calibri" panose="020F0502020204030204" pitchFamily="34" charset="0"/>
                <a:ea typeface="Calibri" panose="020F0502020204030204" pitchFamily="34" charset="0"/>
                <a:cs typeface="Times New Roman" panose="02020603050405020304" pitchFamily="18" charset="0"/>
              </a:rPr>
              <a:t>ve güncelleştirmelerinize devam ediniz.</a:t>
            </a:r>
          </a:p>
          <a:p>
            <a:pPr marL="342900" lvl="0" indent="-342900" algn="just">
              <a:lnSpc>
                <a:spcPct val="115000"/>
              </a:lnSpc>
              <a:spcAft>
                <a:spcPts val="1000"/>
              </a:spcAft>
              <a:buFont typeface="Symbol" panose="05050102010706020507" pitchFamily="18" charset="2"/>
              <a:buChar char=""/>
            </a:pPr>
            <a:r>
              <a:rPr lang="tr-TR" b="1" i="1" u="sng" dirty="0" smtClean="0">
                <a:latin typeface="Calibri" panose="020F0502020204030204" pitchFamily="34" charset="0"/>
                <a:ea typeface="Calibri" panose="020F0502020204030204" pitchFamily="34" charset="0"/>
                <a:cs typeface="Times New Roman" panose="02020603050405020304" pitchFamily="18" charset="0"/>
              </a:rPr>
              <a:t>Her bölüm sonunda “kaydet” butonuna basınız!</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891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fontScale="90000"/>
          </a:bodyPr>
          <a:lstStyle/>
          <a:p>
            <a:r>
              <a:rPr lang="tr-TR" sz="2400" dirty="0" smtClean="0"/>
              <a:t>BAŞVURU SÜRECİ (BAŞVURULAR NEREYE VE NASIL YAPILIR)</a:t>
            </a:r>
            <a:endParaRPr lang="tr-TR" sz="2400" i="1" dirty="0">
              <a:solidFill>
                <a:schemeClr val="accent1">
                  <a:lumMod val="60000"/>
                  <a:lumOff val="40000"/>
                </a:schemeClr>
              </a:solidFill>
            </a:endParaRPr>
          </a:p>
        </p:txBody>
      </p:sp>
      <p:sp>
        <p:nvSpPr>
          <p:cNvPr id="3" name="Dikdörtgen 2"/>
          <p:cNvSpPr/>
          <p:nvPr/>
        </p:nvSpPr>
        <p:spPr>
          <a:xfrm>
            <a:off x="755496" y="843558"/>
            <a:ext cx="7414266" cy="33840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Talep Edilen Teknik Desteğin İçeriği</a:t>
            </a: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Talep edilen desteğin özeti yazılmalıdır</a:t>
            </a:r>
            <a:r>
              <a:rPr lang="tr-TR" dirty="0" smtClean="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Proje içeriğinde ne talep ediliyor, kime talep ediliyor, kaç gün ve kaç saat, kaç kişiye talep ediliyor, eğitim-danışmanlık programı konu başlıkları neler, başvuru sahibi kim, ortak var </a:t>
            </a:r>
            <a:r>
              <a:rPr lang="tr-TR" dirty="0" smtClean="0">
                <a:latin typeface="Calibri" panose="020F0502020204030204" pitchFamily="34" charset="0"/>
                <a:ea typeface="Calibri" panose="020F0502020204030204" pitchFamily="34" charset="0"/>
                <a:cs typeface="Times New Roman" panose="02020603050405020304" pitchFamily="18" charset="0"/>
              </a:rPr>
              <a:t>mı?, </a:t>
            </a:r>
            <a:r>
              <a:rPr lang="tr-TR" dirty="0">
                <a:latin typeface="Calibri" panose="020F0502020204030204" pitchFamily="34" charset="0"/>
                <a:ea typeface="Calibri" panose="020F0502020204030204" pitchFamily="34" charset="0"/>
                <a:cs typeface="Times New Roman" panose="02020603050405020304" pitchFamily="18" charset="0"/>
              </a:rPr>
              <a:t>neden projeye dahil oldular? (özet)</a:t>
            </a:r>
          </a:p>
          <a:p>
            <a:pPr marL="457200" algn="just">
              <a:lnSpc>
                <a:spcPct val="115000"/>
              </a:lnSpc>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Özet metni şablonu: </a:t>
            </a:r>
            <a:r>
              <a:rPr lang="tr-TR" b="1" dirty="0">
                <a:latin typeface="Calibri" panose="020F0502020204030204" pitchFamily="34" charset="0"/>
                <a:ea typeface="Calibri" panose="020F0502020204030204" pitchFamily="34" charset="0"/>
                <a:cs typeface="Times New Roman" panose="02020603050405020304" pitchFamily="18" charset="0"/>
              </a:rPr>
              <a:t>“Proje kapsamında ….. hedefleri ile … gün … saat (… kişiye) ……. Konu başlıklarında eğitim/danışmanlık alınması ve proje sonucunda ….. çıktılarına erişilmesi planlanmakta olup projenin mali ve kurumsal sürdürülebilirliğinin ….. şekilde sağlanacağı taahhüt edilmektedir.”</a:t>
            </a:r>
          </a:p>
        </p:txBody>
      </p:sp>
    </p:spTree>
    <p:extLst>
      <p:ext uri="{BB962C8B-B14F-4D97-AF65-F5344CB8AC3E}">
        <p14:creationId xmlns:p14="http://schemas.microsoft.com/office/powerpoint/2010/main" val="192026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fontScale="90000"/>
          </a:bodyPr>
          <a:lstStyle/>
          <a:p>
            <a:r>
              <a:rPr lang="tr-TR" sz="2400" dirty="0" smtClean="0"/>
              <a:t>BAŞVURU SÜRECİ (BAŞVURULAR NEREYE VE NASIL YAPILIR)</a:t>
            </a:r>
            <a:endParaRPr lang="tr-TR" sz="2400" i="1" dirty="0">
              <a:solidFill>
                <a:schemeClr val="accent1">
                  <a:lumMod val="60000"/>
                  <a:lumOff val="40000"/>
                </a:schemeClr>
              </a:solidFill>
            </a:endParaRPr>
          </a:p>
        </p:txBody>
      </p:sp>
      <p:sp>
        <p:nvSpPr>
          <p:cNvPr id="4" name="Dikdörtgen 3"/>
          <p:cNvSpPr/>
          <p:nvPr/>
        </p:nvSpPr>
        <p:spPr>
          <a:xfrm>
            <a:off x="749634" y="901119"/>
            <a:ext cx="7632928" cy="16850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Hedef Gruplar </a:t>
            </a: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Proje kapsamına dahil olan kişiler tanımlanmalıdır. (Başvuru sahibi kurum, varsa ortak kurum, eğitim-danışmanlık alacak kişiler)</a:t>
            </a: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Kişileri </a:t>
            </a:r>
            <a:r>
              <a:rPr lang="tr-TR" dirty="0" smtClean="0">
                <a:latin typeface="Calibri" panose="020F0502020204030204" pitchFamily="34" charset="0"/>
                <a:ea typeface="Calibri" panose="020F0502020204030204" pitchFamily="34" charset="0"/>
                <a:cs typeface="Times New Roman" panose="02020603050405020304" pitchFamily="18" charset="0"/>
              </a:rPr>
              <a:t>gruplandırma. </a:t>
            </a:r>
            <a:r>
              <a:rPr lang="tr-TR" dirty="0" err="1">
                <a:latin typeface="Calibri" panose="020F0502020204030204" pitchFamily="34" charset="0"/>
                <a:ea typeface="Calibri" panose="020F0502020204030204" pitchFamily="34" charset="0"/>
                <a:cs typeface="Times New Roman" panose="02020603050405020304" pitchFamily="18" charset="0"/>
              </a:rPr>
              <a:t>Örn</a:t>
            </a:r>
            <a:r>
              <a:rPr lang="tr-TR" dirty="0">
                <a:latin typeface="Calibri" panose="020F0502020204030204" pitchFamily="34" charset="0"/>
                <a:ea typeface="Calibri" panose="020F0502020204030204" pitchFamily="34" charset="0"/>
                <a:cs typeface="Times New Roman" panose="02020603050405020304" pitchFamily="18" charset="0"/>
              </a:rPr>
              <a:t>: 3 mühendis, 5 ebe, 6 yönetici vb. </a:t>
            </a:r>
          </a:p>
          <a:p>
            <a:pPr marL="342900" lvl="0" indent="-342900" algn="just">
              <a:lnSpc>
                <a:spcPct val="115000"/>
              </a:lnSpc>
              <a:spcAft>
                <a:spcPts val="100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Katılımcıların seçilme </a:t>
            </a:r>
            <a:r>
              <a:rPr lang="tr-TR" dirty="0" smtClean="0">
                <a:latin typeface="Calibri" panose="020F0502020204030204" pitchFamily="34" charset="0"/>
                <a:ea typeface="Calibri" panose="020F0502020204030204" pitchFamily="34" charset="0"/>
                <a:cs typeface="Times New Roman" panose="02020603050405020304" pitchFamily="18" charset="0"/>
              </a:rPr>
              <a:t>gerekçeleri</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755496" y="2931790"/>
            <a:ext cx="7632928" cy="13665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Nihai Yararlanıcılar </a:t>
            </a:r>
          </a:p>
          <a:p>
            <a:pPr marL="342900" lvl="0" indent="-342900" algn="just">
              <a:lnSpc>
                <a:spcPct val="115000"/>
              </a:lnSpc>
              <a:spcAft>
                <a:spcPts val="100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Hedef grupta yaşanacak kurumsal kapasite gelişimi ve hizmet kalitesi artışından etkilenecek olanlar tanımlanmalıdır. (Bölge halkı, </a:t>
            </a:r>
            <a:r>
              <a:rPr lang="tr-TR" dirty="0" smtClean="0">
                <a:latin typeface="Calibri" panose="020F0502020204030204" pitchFamily="34" charset="0"/>
                <a:ea typeface="Calibri" panose="020F0502020204030204" pitchFamily="34" charset="0"/>
                <a:cs typeface="Times New Roman" panose="02020603050405020304" pitchFamily="18" charset="0"/>
              </a:rPr>
              <a:t>müşteriler, </a:t>
            </a:r>
            <a:r>
              <a:rPr lang="tr-TR" dirty="0">
                <a:latin typeface="Calibri" panose="020F0502020204030204" pitchFamily="34" charset="0"/>
                <a:ea typeface="Calibri" panose="020F0502020204030204" pitchFamily="34" charset="0"/>
                <a:cs typeface="Times New Roman" panose="02020603050405020304" pitchFamily="18" charset="0"/>
              </a:rPr>
              <a:t>dernek üyeleri, diğer kurum kuruluşlar vb.)</a:t>
            </a:r>
          </a:p>
        </p:txBody>
      </p:sp>
    </p:spTree>
    <p:extLst>
      <p:ext uri="{BB962C8B-B14F-4D97-AF65-F5344CB8AC3E}">
        <p14:creationId xmlns:p14="http://schemas.microsoft.com/office/powerpoint/2010/main" val="2488232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fontScale="90000"/>
          </a:bodyPr>
          <a:lstStyle/>
          <a:p>
            <a:r>
              <a:rPr lang="tr-TR" sz="2400" dirty="0" smtClean="0"/>
              <a:t>BAŞVURU SÜRECİ (BAŞVURULAR NEREYE VE NASIL YAPILIR)</a:t>
            </a:r>
            <a:endParaRPr lang="tr-TR" sz="2400" i="1" dirty="0">
              <a:solidFill>
                <a:schemeClr val="accent1">
                  <a:lumMod val="60000"/>
                  <a:lumOff val="40000"/>
                </a:schemeClr>
              </a:solidFill>
            </a:endParaRPr>
          </a:p>
        </p:txBody>
      </p:sp>
      <p:sp>
        <p:nvSpPr>
          <p:cNvPr id="3" name="Dikdörtgen 2"/>
          <p:cNvSpPr/>
          <p:nvPr/>
        </p:nvSpPr>
        <p:spPr>
          <a:xfrm>
            <a:off x="755496" y="561200"/>
            <a:ext cx="7704936" cy="20577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sz="1600"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Beklenen Sonuçlar  </a:t>
            </a:r>
          </a:p>
          <a:p>
            <a:pPr marL="342900" lvl="0" indent="-342900" algn="just">
              <a:lnSpc>
                <a:spcPct val="115000"/>
              </a:lnSpc>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Maddeler halinde …. saat/gün eğitim/danışmanlık, … kişilik katılım, …. raporu, …. konuda farkındalık, iş yapma süreçlerinde %…. oranında hızlanma, ….. programını kullanabilen ….. kişi, ….. konuda %... kapasite artışı vb.</a:t>
            </a:r>
          </a:p>
          <a:p>
            <a:pPr marL="342900" lvl="0" indent="-342900" algn="just">
              <a:lnSpc>
                <a:spcPct val="115000"/>
              </a:lnSpc>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Performans göstergeleri ve </a:t>
            </a:r>
            <a:r>
              <a:rPr lang="tr-TR" sz="1600" dirty="0" smtClean="0">
                <a:latin typeface="Calibri" panose="020F0502020204030204" pitchFamily="34" charset="0"/>
                <a:ea typeface="Calibri" panose="020F0502020204030204" pitchFamily="34" charset="0"/>
                <a:cs typeface="Times New Roman" panose="02020603050405020304" pitchFamily="18" charset="0"/>
              </a:rPr>
              <a:t>EK-A (Teknik Şartname) </a:t>
            </a:r>
            <a:r>
              <a:rPr lang="tr-TR" sz="1600" dirty="0">
                <a:latin typeface="Calibri" panose="020F0502020204030204" pitchFamily="34" charset="0"/>
                <a:ea typeface="Calibri" panose="020F0502020204030204" pitchFamily="34" charset="0"/>
                <a:cs typeface="Times New Roman" panose="02020603050405020304" pitchFamily="18" charset="0"/>
              </a:rPr>
              <a:t>ile uyumlu olmalıdır.</a:t>
            </a:r>
          </a:p>
          <a:p>
            <a:pPr marL="342900" lvl="0" indent="-342900" algn="just">
              <a:lnSpc>
                <a:spcPct val="115000"/>
              </a:lnSpc>
              <a:spcAft>
                <a:spcPts val="100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Proje ile elde edilebilecek somut, net sonuçlar yazılmalı, büyük ölçekli genel ifadeler yazılmamalıdır.</a:t>
            </a:r>
          </a:p>
        </p:txBody>
      </p:sp>
      <p:sp>
        <p:nvSpPr>
          <p:cNvPr id="6" name="Dikdörtgen 5"/>
          <p:cNvSpPr/>
          <p:nvPr/>
        </p:nvSpPr>
        <p:spPr>
          <a:xfrm>
            <a:off x="747941" y="2864651"/>
            <a:ext cx="7704936" cy="17745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sz="1600"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Geliştirmeyi Planladığı Müdahaleler ya da Yetenekler</a:t>
            </a:r>
          </a:p>
          <a:p>
            <a:pPr marL="342900" lvl="0" indent="-342900">
              <a:lnSpc>
                <a:spcPct val="115000"/>
              </a:lnSpc>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Proje ile istenecek eğitim ve danışmanlığın tüm detayları burada aktarılmalıdır. </a:t>
            </a:r>
          </a:p>
          <a:p>
            <a:pPr marL="342900" lvl="0" indent="-342900">
              <a:lnSpc>
                <a:spcPct val="115000"/>
              </a:lnSpc>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Proje kapsamında eğitim/danışmanlık alınacak alanla ilgili, işletmede/kurumda mevcut durum nedir (sayısal veriler, gerekiyorsa sunulacak ek destekleyici belgeler)?</a:t>
            </a:r>
          </a:p>
          <a:p>
            <a:pPr marL="342900" lvl="0" indent="-342900">
              <a:lnSpc>
                <a:spcPct val="115000"/>
              </a:lnSpc>
              <a:spcAft>
                <a:spcPts val="100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Eğitim-Danışmanlık sonucunda beklenen fayda, kurulacak yapı/birim/uygulama/yöntem hakkında detay bilgi sunulmalıdır.</a:t>
            </a:r>
          </a:p>
        </p:txBody>
      </p:sp>
    </p:spTree>
    <p:extLst>
      <p:ext uri="{BB962C8B-B14F-4D97-AF65-F5344CB8AC3E}">
        <p14:creationId xmlns:p14="http://schemas.microsoft.com/office/powerpoint/2010/main" val="3634424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fontScale="90000"/>
          </a:bodyPr>
          <a:lstStyle/>
          <a:p>
            <a:r>
              <a:rPr lang="tr-TR" sz="2400" dirty="0" smtClean="0"/>
              <a:t>BAŞVURU SÜRECİ (BAŞVURULAR NEREYE VE NASIL YAPILIR)</a:t>
            </a:r>
            <a:endParaRPr lang="tr-TR" sz="2400" i="1" dirty="0">
              <a:solidFill>
                <a:schemeClr val="accent1">
                  <a:lumMod val="60000"/>
                  <a:lumOff val="40000"/>
                </a:schemeClr>
              </a:solidFill>
            </a:endParaRPr>
          </a:p>
        </p:txBody>
      </p:sp>
      <p:sp>
        <p:nvSpPr>
          <p:cNvPr id="4" name="Dikdörtgen 3"/>
          <p:cNvSpPr/>
          <p:nvPr/>
        </p:nvSpPr>
        <p:spPr>
          <a:xfrm>
            <a:off x="757990" y="843558"/>
            <a:ext cx="7632848" cy="30654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İhtiyacın Ortaya Çıkmasını Sağlayan Temel Gerekçe</a:t>
            </a:r>
            <a:r>
              <a:rPr lang="tr-TR" sz="2400"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Başvuru sahibi kurum, hedef grupta tanımlanan kişiler, bölge ve alan(proje konusu) bazında tespit edilen ihtiyaçlar</a:t>
            </a:r>
          </a:p>
          <a:p>
            <a:pPr marL="342900" lvl="0" indent="-342900" algn="just">
              <a:lnSpc>
                <a:spcPct val="115000"/>
              </a:lnSpc>
              <a:spcAft>
                <a:spcPts val="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Başvuru sahibi kurum, hedef grupta tanımlanan kişiler, bölge ve alan(proje konusu) bazında tespit edilen sorunlar</a:t>
            </a:r>
          </a:p>
          <a:p>
            <a:pPr marL="342900" lvl="0" indent="-342900" algn="just">
              <a:lnSpc>
                <a:spcPct val="115000"/>
              </a:lnSpc>
              <a:spcAft>
                <a:spcPts val="1000"/>
              </a:spcAft>
              <a:buFont typeface="Symbol" panose="05050102010706020507" pitchFamily="18" charset="2"/>
              <a:buChar char=""/>
            </a:pPr>
            <a:r>
              <a:rPr lang="tr-TR" dirty="0">
                <a:latin typeface="Calibri" panose="020F0502020204030204" pitchFamily="34" charset="0"/>
                <a:ea typeface="Calibri" panose="020F0502020204030204" pitchFamily="34" charset="0"/>
                <a:cs typeface="Times New Roman" panose="02020603050405020304" pitchFamily="18" charset="0"/>
              </a:rPr>
              <a:t>Üst ölçekli planlarda, çalışma programlarında belirlenen stratejik faaliyetlere uyum, ulusal ve bölgesel çapta belirlenen politikaların gerçekleştirilmesi, şikayetler, denetimlerde alınan uyarılar, uygunsuzluk belgelendirmeleri, hedef grup yazılı talepleri vb.</a:t>
            </a:r>
          </a:p>
        </p:txBody>
      </p:sp>
    </p:spTree>
    <p:extLst>
      <p:ext uri="{BB962C8B-B14F-4D97-AF65-F5344CB8AC3E}">
        <p14:creationId xmlns:p14="http://schemas.microsoft.com/office/powerpoint/2010/main" val="258421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fontScale="90000"/>
          </a:bodyPr>
          <a:lstStyle/>
          <a:p>
            <a:r>
              <a:rPr lang="tr-TR" sz="2400" dirty="0" smtClean="0"/>
              <a:t>BAŞVURU SÜRECİ (BAŞVURULAR NEREYE VE NASIL YAPILIR)</a:t>
            </a:r>
            <a:endParaRPr lang="tr-TR" sz="2400" i="1" dirty="0">
              <a:solidFill>
                <a:schemeClr val="accent1">
                  <a:lumMod val="60000"/>
                  <a:lumOff val="40000"/>
                </a:schemeClr>
              </a:solidFill>
            </a:endParaRPr>
          </a:p>
        </p:txBody>
      </p:sp>
      <p:sp>
        <p:nvSpPr>
          <p:cNvPr id="3" name="Dikdörtgen 2"/>
          <p:cNvSpPr/>
          <p:nvPr/>
        </p:nvSpPr>
        <p:spPr>
          <a:xfrm>
            <a:off x="610201" y="627534"/>
            <a:ext cx="7704856" cy="40564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Bef>
                <a:spcPts val="1000"/>
              </a:spcBef>
              <a:spcAft>
                <a:spcPts val="0"/>
              </a:spcAft>
            </a:pPr>
            <a:r>
              <a:rPr lang="tr-TR" sz="1600"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Başvurunun Teknik Destek Kapsamıyla </a:t>
            </a:r>
            <a:r>
              <a:rPr lang="tr-TR" sz="1600" b="1" dirty="0" err="1">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İlgililiği</a:t>
            </a:r>
            <a:r>
              <a:rPr lang="tr-TR" sz="1600" b="1" dirty="0">
                <a:solidFill>
                  <a:schemeClr val="tx2">
                    <a:lumMod val="75000"/>
                  </a:schemeClr>
                </a:solidFill>
                <a:latin typeface="Cambria" panose="02040503050406030204" pitchFamily="18" charset="0"/>
                <a:ea typeface="Times New Roman" panose="02020603050405020304" pitchFamily="18" charset="0"/>
                <a:cs typeface="Times New Roman" panose="02020603050405020304" pitchFamily="18" charset="0"/>
              </a:rPr>
              <a:t> (Eşik Puan Şartı/ En az 20 puan almalısınız!)</a:t>
            </a:r>
          </a:p>
          <a:p>
            <a:pPr marL="342900" lvl="0" indent="-342900" algn="just">
              <a:lnSpc>
                <a:spcPct val="115000"/>
              </a:lnSpc>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Başvuru sahibi (BS) </a:t>
            </a:r>
            <a:r>
              <a:rPr lang="tr-TR" sz="1600" dirty="0" err="1">
                <a:latin typeface="Calibri" panose="020F0502020204030204" pitchFamily="34" charset="0"/>
                <a:ea typeface="Calibri" panose="020F0502020204030204" pitchFamily="34" charset="0"/>
                <a:cs typeface="Times New Roman" panose="02020603050405020304" pitchFamily="18" charset="0"/>
              </a:rPr>
              <a:t>ilgililiği</a:t>
            </a:r>
            <a:r>
              <a:rPr lang="tr-TR" sz="1600" dirty="0">
                <a:latin typeface="Calibri" panose="020F0502020204030204" pitchFamily="34" charset="0"/>
                <a:ea typeface="Calibri" panose="020F0502020204030204" pitchFamily="34" charset="0"/>
                <a:cs typeface="Times New Roman" panose="02020603050405020304" pitchFamily="18" charset="0"/>
              </a:rPr>
              <a:t>: Neden siz başvuruyorsunuz, neden …. </a:t>
            </a:r>
            <a:r>
              <a:rPr lang="tr-TR" sz="1600" dirty="0" smtClean="0">
                <a:latin typeface="Calibri" panose="020F0502020204030204" pitchFamily="34" charset="0"/>
                <a:ea typeface="Calibri" panose="020F0502020204030204" pitchFamily="34" charset="0"/>
                <a:cs typeface="Times New Roman" panose="02020603050405020304" pitchFamily="18" charset="0"/>
              </a:rPr>
              <a:t>firma </a:t>
            </a:r>
            <a:r>
              <a:rPr lang="tr-TR" sz="1600" dirty="0">
                <a:latin typeface="Calibri" panose="020F0502020204030204" pitchFamily="34" charset="0"/>
                <a:ea typeface="Calibri" panose="020F0502020204030204" pitchFamily="34" charset="0"/>
                <a:cs typeface="Times New Roman" panose="02020603050405020304" pitchFamily="18" charset="0"/>
              </a:rPr>
              <a:t>ortağınız?</a:t>
            </a:r>
          </a:p>
          <a:p>
            <a:pPr marL="342900" lvl="0" indent="-342900" algn="just">
              <a:lnSpc>
                <a:spcPct val="115000"/>
              </a:lnSpc>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Başvuru sahibi </a:t>
            </a:r>
            <a:r>
              <a:rPr lang="tr-TR" sz="1600" dirty="0" err="1">
                <a:latin typeface="Calibri" panose="020F0502020204030204" pitchFamily="34" charset="0"/>
                <a:ea typeface="Calibri" panose="020F0502020204030204" pitchFamily="34" charset="0"/>
                <a:cs typeface="Times New Roman" panose="02020603050405020304" pitchFamily="18" charset="0"/>
              </a:rPr>
              <a:t>ilgililiği</a:t>
            </a:r>
            <a:r>
              <a:rPr lang="tr-TR" sz="1600" dirty="0">
                <a:latin typeface="Calibri" panose="020F0502020204030204" pitchFamily="34" charset="0"/>
                <a:ea typeface="Calibri" panose="020F0502020204030204" pitchFamily="34" charset="0"/>
                <a:cs typeface="Times New Roman" panose="02020603050405020304" pitchFamily="18" charset="0"/>
              </a:rPr>
              <a:t> için mevzuatınızdaki/vizyon-misyon-strateji belgeleri görev ve sorumluluklarınızdan ilgili olana, yıllık-dönemlik çalışma programınızda belirlediğiniz faaliyetlere, varsa akreditasyon vb. gerekliliklere atıfta bulununuz.</a:t>
            </a:r>
          </a:p>
          <a:p>
            <a:pPr marL="342900" lvl="0" indent="-342900" algn="just">
              <a:lnSpc>
                <a:spcPct val="115000"/>
              </a:lnSpc>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Teknik Destek Programı ile </a:t>
            </a:r>
            <a:r>
              <a:rPr lang="tr-TR" sz="1600" dirty="0" err="1">
                <a:latin typeface="Calibri" panose="020F0502020204030204" pitchFamily="34" charset="0"/>
                <a:ea typeface="Calibri" panose="020F0502020204030204" pitchFamily="34" charset="0"/>
                <a:cs typeface="Times New Roman" panose="02020603050405020304" pitchFamily="18" charset="0"/>
              </a:rPr>
              <a:t>ilgililik</a:t>
            </a:r>
            <a:r>
              <a:rPr lang="tr-TR" sz="1600" dirty="0">
                <a:latin typeface="Calibri" panose="020F0502020204030204" pitchFamily="34" charset="0"/>
                <a:ea typeface="Calibri" panose="020F0502020204030204" pitchFamily="34" charset="0"/>
                <a:cs typeface="Times New Roman" panose="02020603050405020304" pitchFamily="18" charset="0"/>
              </a:rPr>
              <a:t>: Teknik Destek (TD) amacı başvuru rehberinden doğrudan alıntılanmalı ve bu amaca bu proje ile nasıl hizmet edileceği ifade edilmelidir. TD kapsamı, TD ile verilebilecek hizmetlerdir. Bu hizmetlerden biri talep ediliyor diye belirtmek gerekir. TD örnek konular vb. varsa rehberden alıntılar ve açıklamaları yazılabilir.</a:t>
            </a:r>
          </a:p>
          <a:p>
            <a:pPr marL="342900" lvl="0" indent="-342900" algn="just">
              <a:lnSpc>
                <a:spcPct val="115000"/>
              </a:lnSpc>
              <a:spcAft>
                <a:spcPts val="100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Üst Ölçekli Planlarla </a:t>
            </a:r>
            <a:r>
              <a:rPr lang="tr-TR" sz="1600" dirty="0" err="1">
                <a:latin typeface="Calibri" panose="020F0502020204030204" pitchFamily="34" charset="0"/>
                <a:ea typeface="Calibri" panose="020F0502020204030204" pitchFamily="34" charset="0"/>
                <a:cs typeface="Times New Roman" panose="02020603050405020304" pitchFamily="18" charset="0"/>
              </a:rPr>
              <a:t>İlgililik</a:t>
            </a:r>
            <a:r>
              <a:rPr lang="tr-TR" sz="1600" dirty="0">
                <a:latin typeface="Calibri" panose="020F0502020204030204" pitchFamily="34" charset="0"/>
                <a:ea typeface="Calibri" panose="020F0502020204030204" pitchFamily="34" charset="0"/>
                <a:cs typeface="Times New Roman" panose="02020603050405020304" pitchFamily="18" charset="0"/>
              </a:rPr>
              <a:t>: 2014-2023 Bölge Planı vizyon, gelişme ekseni, öncelik ve tedbirlerinden alıntı ve projenin bu alıntıya katkısı. BS kuruma ilişkin üst ölçekli planlardan da alıntı yapılması + puan</a:t>
            </a:r>
          </a:p>
        </p:txBody>
      </p:sp>
    </p:spTree>
    <p:extLst>
      <p:ext uri="{BB962C8B-B14F-4D97-AF65-F5344CB8AC3E}">
        <p14:creationId xmlns:p14="http://schemas.microsoft.com/office/powerpoint/2010/main" val="392449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BAŞVURU SÜRECİ (Değerlendirme)</a:t>
            </a:r>
            <a:endParaRPr lang="tr-TR" sz="2400" i="1" dirty="0">
              <a:solidFill>
                <a:schemeClr val="accent1">
                  <a:lumMod val="60000"/>
                  <a:lumOff val="40000"/>
                </a:schemeClr>
              </a:solidFill>
            </a:endParaRPr>
          </a:p>
        </p:txBody>
      </p:sp>
      <p:graphicFrame>
        <p:nvGraphicFramePr>
          <p:cNvPr id="5" name="Diyagram 4"/>
          <p:cNvGraphicFramePr/>
          <p:nvPr>
            <p:extLst>
              <p:ext uri="{D42A27DB-BD31-4B8C-83A1-F6EECF244321}">
                <p14:modId xmlns:p14="http://schemas.microsoft.com/office/powerpoint/2010/main" val="2772192574"/>
              </p:ext>
            </p:extLst>
          </p:nvPr>
        </p:nvGraphicFramePr>
        <p:xfrm>
          <a:off x="858093" y="699542"/>
          <a:ext cx="7209071"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37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BAŞVURU SÜRECİ (ön inceleme)</a:t>
            </a:r>
            <a:endParaRPr lang="tr-TR" sz="2400" i="1" dirty="0">
              <a:solidFill>
                <a:schemeClr val="accent1">
                  <a:lumMod val="60000"/>
                  <a:lumOff val="40000"/>
                </a:schemeClr>
              </a:solidFill>
            </a:endParaRPr>
          </a:p>
        </p:txBody>
      </p:sp>
      <p:sp>
        <p:nvSpPr>
          <p:cNvPr id="6" name="Control 1"/>
          <p:cNvSpPr>
            <a:spLocks noChangeArrowheads="1" noChangeShapeType="1"/>
          </p:cNvSpPr>
          <p:nvPr/>
        </p:nvSpPr>
        <p:spPr bwMode="auto">
          <a:xfrm>
            <a:off x="5003800" y="1382713"/>
            <a:ext cx="5730875" cy="87518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tr-TR"/>
          </a:p>
        </p:txBody>
      </p:sp>
      <p:graphicFrame>
        <p:nvGraphicFramePr>
          <p:cNvPr id="7" name="Tablo 6"/>
          <p:cNvGraphicFramePr>
            <a:graphicFrameLocks noGrp="1"/>
          </p:cNvGraphicFramePr>
          <p:nvPr>
            <p:extLst>
              <p:ext uri="{D42A27DB-BD31-4B8C-83A1-F6EECF244321}">
                <p14:modId xmlns:p14="http://schemas.microsoft.com/office/powerpoint/2010/main" val="90719361"/>
              </p:ext>
            </p:extLst>
          </p:nvPr>
        </p:nvGraphicFramePr>
        <p:xfrm>
          <a:off x="323280" y="646373"/>
          <a:ext cx="4536753" cy="4149258"/>
        </p:xfrm>
        <a:graphic>
          <a:graphicData uri="http://schemas.openxmlformats.org/drawingml/2006/table">
            <a:tbl>
              <a:tblPr/>
              <a:tblGrid>
                <a:gridCol w="3163163">
                  <a:extLst>
                    <a:ext uri="{9D8B030D-6E8A-4147-A177-3AD203B41FA5}">
                      <a16:colId xmlns:a16="http://schemas.microsoft.com/office/drawing/2014/main" val="3138867740"/>
                    </a:ext>
                  </a:extLst>
                </a:gridCol>
                <a:gridCol w="326887">
                  <a:extLst>
                    <a:ext uri="{9D8B030D-6E8A-4147-A177-3AD203B41FA5}">
                      <a16:colId xmlns:a16="http://schemas.microsoft.com/office/drawing/2014/main" val="1525487560"/>
                    </a:ext>
                  </a:extLst>
                </a:gridCol>
                <a:gridCol w="418536">
                  <a:extLst>
                    <a:ext uri="{9D8B030D-6E8A-4147-A177-3AD203B41FA5}">
                      <a16:colId xmlns:a16="http://schemas.microsoft.com/office/drawing/2014/main" val="2514272245"/>
                    </a:ext>
                  </a:extLst>
                </a:gridCol>
                <a:gridCol w="628167">
                  <a:extLst>
                    <a:ext uri="{9D8B030D-6E8A-4147-A177-3AD203B41FA5}">
                      <a16:colId xmlns:a16="http://schemas.microsoft.com/office/drawing/2014/main" val="2172256660"/>
                    </a:ext>
                  </a:extLst>
                </a:gridCol>
              </a:tblGrid>
              <a:tr h="436518">
                <a:tc>
                  <a:txBody>
                    <a:bodyPr/>
                    <a:lstStyle/>
                    <a:p>
                      <a:pPr marL="0" marR="0" indent="0" algn="l" defTabSz="914377" rtl="0" eaLnBrk="1" latinLnBrk="0" hangingPunct="1">
                        <a:spcBef>
                          <a:spcPts val="0"/>
                        </a:spcBef>
                        <a:spcAft>
                          <a:spcPts val="0"/>
                        </a:spcAft>
                        <a:tabLst>
                          <a:tab pos="193853" algn="l"/>
                        </a:tabLst>
                      </a:pPr>
                      <a:r>
                        <a:rPr lang="tr-TR" sz="1050" b="1" kern="1400" dirty="0">
                          <a:ln>
                            <a:noFill/>
                          </a:ln>
                          <a:solidFill>
                            <a:srgbClr val="FFFFFF"/>
                          </a:solidFill>
                          <a:effectLst/>
                          <a:latin typeface="Times New Roman" panose="02020603050405020304" pitchFamily="18" charset="0"/>
                          <a:ea typeface="+mn-ea"/>
                          <a:cs typeface="+mn-cs"/>
                        </a:rPr>
                        <a:t>Uygunluk Kriterleri</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31849B"/>
                    </a:solidFill>
                  </a:tcPr>
                </a:tc>
                <a:tc>
                  <a:txBody>
                    <a:bodyPr/>
                    <a:lstStyle/>
                    <a:p>
                      <a:pPr marL="0" marR="0" indent="0" algn="l" defTabSz="914377" rtl="0" eaLnBrk="1" latinLnBrk="0" hangingPunct="1">
                        <a:spcBef>
                          <a:spcPts val="0"/>
                        </a:spcBef>
                        <a:spcAft>
                          <a:spcPts val="0"/>
                        </a:spcAft>
                        <a:tabLst>
                          <a:tab pos="193853" algn="l"/>
                        </a:tabLst>
                      </a:pPr>
                      <a:r>
                        <a:rPr lang="tr-TR" sz="1050" b="1" kern="1400" dirty="0">
                          <a:ln>
                            <a:noFill/>
                          </a:ln>
                          <a:solidFill>
                            <a:srgbClr val="FFFFFF"/>
                          </a:solidFill>
                          <a:effectLst/>
                          <a:latin typeface="Times New Roman" panose="02020603050405020304" pitchFamily="18" charset="0"/>
                          <a:ea typeface="+mn-ea"/>
                          <a:cs typeface="+mn-cs"/>
                        </a:rPr>
                        <a:t>Evet</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31849B"/>
                    </a:solidFill>
                  </a:tcPr>
                </a:tc>
                <a:tc>
                  <a:txBody>
                    <a:bodyPr/>
                    <a:lstStyle/>
                    <a:p>
                      <a:pPr marL="0" marR="0" indent="0" algn="l" defTabSz="914377" rtl="0" eaLnBrk="1" latinLnBrk="0" hangingPunct="1">
                        <a:spcBef>
                          <a:spcPts val="0"/>
                        </a:spcBef>
                        <a:spcAft>
                          <a:spcPts val="0"/>
                        </a:spcAft>
                        <a:tabLst>
                          <a:tab pos="193853" algn="l"/>
                        </a:tabLst>
                      </a:pPr>
                      <a:r>
                        <a:rPr lang="tr-TR" sz="1050" b="1" kern="1400" dirty="0">
                          <a:ln>
                            <a:noFill/>
                          </a:ln>
                          <a:solidFill>
                            <a:srgbClr val="FFFFFF"/>
                          </a:solidFill>
                          <a:effectLst/>
                          <a:latin typeface="Times New Roman" panose="02020603050405020304" pitchFamily="18" charset="0"/>
                          <a:ea typeface="+mn-ea"/>
                          <a:cs typeface="+mn-cs"/>
                        </a:rPr>
                        <a:t>Hayır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31849B"/>
                    </a:solidFill>
                  </a:tcPr>
                </a:tc>
                <a:tc>
                  <a:txBody>
                    <a:bodyPr/>
                    <a:lstStyle/>
                    <a:p>
                      <a:pPr marL="0" marR="0" indent="0" algn="l" defTabSz="914377" rtl="0" eaLnBrk="1" latinLnBrk="0" hangingPunct="1">
                        <a:spcBef>
                          <a:spcPts val="0"/>
                        </a:spcBef>
                        <a:spcAft>
                          <a:spcPts val="0"/>
                        </a:spcAft>
                        <a:tabLst>
                          <a:tab pos="193853" algn="l"/>
                        </a:tabLst>
                      </a:pPr>
                      <a:r>
                        <a:rPr lang="tr-TR" sz="1050" b="1" kern="1400" dirty="0">
                          <a:ln>
                            <a:noFill/>
                          </a:ln>
                          <a:solidFill>
                            <a:srgbClr val="FFFFFF"/>
                          </a:solidFill>
                          <a:effectLst/>
                          <a:latin typeface="Times New Roman" panose="02020603050405020304" pitchFamily="18" charset="0"/>
                          <a:ea typeface="+mn-ea"/>
                          <a:cs typeface="+mn-cs"/>
                        </a:rPr>
                        <a:t>Gerekli Değil</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31849B"/>
                    </a:solidFill>
                  </a:tcPr>
                </a:tc>
                <a:extLst>
                  <a:ext uri="{0D108BD9-81ED-4DB2-BD59-A6C34878D82A}">
                    <a16:rowId xmlns:a16="http://schemas.microsoft.com/office/drawing/2014/main" val="536865493"/>
                  </a:ext>
                </a:extLst>
              </a:tr>
              <a:tr h="164333">
                <a:tc>
                  <a:txBody>
                    <a:bodyPr/>
                    <a:lstStyle/>
                    <a:p>
                      <a:pPr marL="228600" marR="0" indent="-228600" algn="just"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1. Başvuru sahibi uygundur.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74198538"/>
                  </a:ext>
                </a:extLst>
              </a:tr>
              <a:tr h="172738">
                <a:tc>
                  <a:txBody>
                    <a:bodyPr/>
                    <a:lstStyle/>
                    <a:p>
                      <a:pPr marL="228600" marR="0" indent="-228600" algn="just"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2. (Varsa) Proje ortağı uygundur.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591026944"/>
                  </a:ext>
                </a:extLst>
              </a:tr>
              <a:tr h="436518">
                <a:tc>
                  <a:txBody>
                    <a:bodyPr/>
                    <a:lstStyle/>
                    <a:p>
                      <a:pPr marL="228600" marR="0" indent="-228600" algn="just" defTabSz="914377" rtl="0" eaLnBrk="1" latinLnBrk="0" hangingPunct="1">
                        <a:spcBef>
                          <a:spcPts val="0"/>
                        </a:spcBef>
                        <a:spcAft>
                          <a:spcPts val="0"/>
                        </a:spcAft>
                        <a:tabLst>
                          <a:tab pos="193853" algn="l"/>
                        </a:tabLst>
                      </a:pPr>
                      <a:r>
                        <a:rPr lang="tr-TR" sz="1050" kern="1400" dirty="0" smtClean="0">
                          <a:ln>
                            <a:noFill/>
                          </a:ln>
                          <a:solidFill>
                            <a:srgbClr val="000000"/>
                          </a:solidFill>
                          <a:effectLst/>
                          <a:latin typeface="Times New Roman" panose="02020603050405020304" pitchFamily="18" charset="0"/>
                          <a:ea typeface="+mn-ea"/>
                          <a:cs typeface="+mn-cs"/>
                        </a:rPr>
                        <a:t>3.    Talep </a:t>
                      </a:r>
                      <a:r>
                        <a:rPr lang="tr-TR" sz="1050" kern="1400" dirty="0">
                          <a:ln>
                            <a:noFill/>
                          </a:ln>
                          <a:solidFill>
                            <a:srgbClr val="000000"/>
                          </a:solidFill>
                          <a:effectLst/>
                          <a:latin typeface="Times New Roman" panose="02020603050405020304" pitchFamily="18" charset="0"/>
                          <a:ea typeface="+mn-ea"/>
                          <a:cs typeface="+mn-cs"/>
                        </a:rPr>
                        <a:t>edilen destek konusu başvuru sahibinin </a:t>
                      </a:r>
                      <a:r>
                        <a:rPr lang="tr-TR" sz="1050" kern="1400" dirty="0" smtClean="0">
                          <a:ln>
                            <a:noFill/>
                          </a:ln>
                          <a:solidFill>
                            <a:srgbClr val="000000"/>
                          </a:solidFill>
                          <a:effectLst/>
                          <a:latin typeface="Times New Roman" panose="02020603050405020304" pitchFamily="18" charset="0"/>
                          <a:ea typeface="+mn-ea"/>
                          <a:cs typeface="+mn-cs"/>
                        </a:rPr>
                        <a:t>temel</a:t>
                      </a:r>
                      <a:r>
                        <a:rPr lang="tr-TR" sz="1050" kern="1400" baseline="0" dirty="0" smtClean="0">
                          <a:ln>
                            <a:noFill/>
                          </a:ln>
                          <a:solidFill>
                            <a:srgbClr val="000000"/>
                          </a:solidFill>
                          <a:effectLst/>
                          <a:latin typeface="Times New Roman" panose="02020603050405020304" pitchFamily="18" charset="0"/>
                          <a:ea typeface="+mn-ea"/>
                          <a:cs typeface="+mn-cs"/>
                        </a:rPr>
                        <a:t> </a:t>
                      </a:r>
                      <a:r>
                        <a:rPr lang="tr-TR" sz="1050" kern="1400" dirty="0" smtClean="0">
                          <a:ln>
                            <a:noFill/>
                          </a:ln>
                          <a:solidFill>
                            <a:srgbClr val="000000"/>
                          </a:solidFill>
                          <a:effectLst/>
                          <a:latin typeface="Times New Roman" panose="02020603050405020304" pitchFamily="18" charset="0"/>
                          <a:ea typeface="+mn-ea"/>
                          <a:cs typeface="+mn-cs"/>
                        </a:rPr>
                        <a:t>faaliyet alanları</a:t>
                      </a:r>
                      <a:r>
                        <a:rPr lang="tr-TR" sz="1050" kern="1400" dirty="0">
                          <a:ln>
                            <a:noFill/>
                          </a:ln>
                          <a:solidFill>
                            <a:srgbClr val="000000"/>
                          </a:solidFill>
                          <a:effectLst/>
                          <a:latin typeface="Times New Roman" panose="02020603050405020304" pitchFamily="18" charset="0"/>
                          <a:ea typeface="+mn-ea"/>
                          <a:cs typeface="+mn-cs"/>
                        </a:rPr>
                        <a:t>, görev ve yetki alanı içerisindedir.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729494242"/>
                  </a:ext>
                </a:extLst>
              </a:tr>
              <a:tr h="291012">
                <a:tc>
                  <a:txBody>
                    <a:bodyPr/>
                    <a:lstStyle/>
                    <a:p>
                      <a:pPr marL="228600" marR="0" indent="-228600" algn="just"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4. Proje konusu programın amacı ve önceliklerinden en az 1 tanesi ile ilgilidir.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065853927"/>
                  </a:ext>
                </a:extLst>
              </a:tr>
              <a:tr h="436518">
                <a:tc>
                  <a:txBody>
                    <a:bodyPr/>
                    <a:lstStyle/>
                    <a:p>
                      <a:pPr marL="228600" marR="0" indent="-228600" algn="just"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5. Talep edilen destek, program kapsamında tanımlanan uygun maliyet sınırları içerisindedir.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4273152713"/>
                  </a:ext>
                </a:extLst>
              </a:tr>
              <a:tr h="582025">
                <a:tc>
                  <a:txBody>
                    <a:bodyPr/>
                    <a:lstStyle/>
                    <a:p>
                      <a:pPr marL="228600" marR="0" indent="-228600" algn="just"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6. Proje konusu ve faaliyetleri Başvuru Rehberinde “Desteklenemeyecek Proje ve Faaliyetler” kısmında tanımlanan kapsama girmemektedir.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221732427"/>
                  </a:ext>
                </a:extLst>
              </a:tr>
              <a:tr h="873037">
                <a:tc>
                  <a:txBody>
                    <a:bodyPr/>
                    <a:lstStyle/>
                    <a:p>
                      <a:pPr marL="228600" marR="0" indent="-228600" algn="just"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7. Başvuru sahibi 2022 Yılı Yönetim Danışmanlığı TD kapsamında dönemsel olarak 2 başvuru 1 destek ve aynı takvim yılı için toplam başvuruları açısından 6 başvuru 2 destek sınırlamasına uymaktadır.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071501960"/>
                  </a:ext>
                </a:extLst>
              </a:tr>
              <a:tr h="727531">
                <a:tc>
                  <a:txBody>
                    <a:bodyPr/>
                    <a:lstStyle/>
                    <a:p>
                      <a:pPr marL="228600" marR="0" indent="-228600" algn="just"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8. Teknik desteğin hizmet alımı yoluyla karşılandığı durumda uzman giderleri (danışmanlık hizmeti ile gerekli ise sarf malzemesi, sertifika, sınav ücreti) dışında maliyet kalemi bulunmamaktadır.</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228600" marR="0" indent="-228600" algn="l" defTabSz="914377" rtl="0" eaLnBrk="1" latinLnBrk="0" hangingPunct="1">
                        <a:spcBef>
                          <a:spcPts val="0"/>
                        </a:spcBef>
                        <a:spcAft>
                          <a:spcPts val="0"/>
                        </a:spcAft>
                        <a:tabLst>
                          <a:tab pos="193853" algn="l"/>
                        </a:tabLst>
                      </a:pPr>
                      <a:r>
                        <a:rPr lang="tr-TR" sz="1050" kern="1400" dirty="0">
                          <a:ln>
                            <a:noFill/>
                          </a:ln>
                          <a:solidFill>
                            <a:srgbClr val="000000"/>
                          </a:solidFill>
                          <a:effectLst/>
                          <a:latin typeface="Times New Roman" panose="02020603050405020304" pitchFamily="18" charset="0"/>
                          <a:ea typeface="+mn-ea"/>
                          <a:cs typeface="+mn-cs"/>
                        </a:rPr>
                        <a:t> </a:t>
                      </a:r>
                    </a:p>
                  </a:txBody>
                  <a:tcPr marL="24531" marR="24531"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359893904"/>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838202897"/>
              </p:ext>
            </p:extLst>
          </p:nvPr>
        </p:nvGraphicFramePr>
        <p:xfrm>
          <a:off x="4976061" y="638590"/>
          <a:ext cx="4132443" cy="4157955"/>
        </p:xfrm>
        <a:graphic>
          <a:graphicData uri="http://schemas.openxmlformats.org/drawingml/2006/table">
            <a:tbl>
              <a:tblPr/>
              <a:tblGrid>
                <a:gridCol w="2881265">
                  <a:extLst>
                    <a:ext uri="{9D8B030D-6E8A-4147-A177-3AD203B41FA5}">
                      <a16:colId xmlns:a16="http://schemas.microsoft.com/office/drawing/2014/main" val="1308740817"/>
                    </a:ext>
                  </a:extLst>
                </a:gridCol>
                <a:gridCol w="351603">
                  <a:extLst>
                    <a:ext uri="{9D8B030D-6E8A-4147-A177-3AD203B41FA5}">
                      <a16:colId xmlns:a16="http://schemas.microsoft.com/office/drawing/2014/main" val="1052148500"/>
                    </a:ext>
                  </a:extLst>
                </a:gridCol>
                <a:gridCol w="421408">
                  <a:extLst>
                    <a:ext uri="{9D8B030D-6E8A-4147-A177-3AD203B41FA5}">
                      <a16:colId xmlns:a16="http://schemas.microsoft.com/office/drawing/2014/main" val="1094465417"/>
                    </a:ext>
                  </a:extLst>
                </a:gridCol>
                <a:gridCol w="478167">
                  <a:extLst>
                    <a:ext uri="{9D8B030D-6E8A-4147-A177-3AD203B41FA5}">
                      <a16:colId xmlns:a16="http://schemas.microsoft.com/office/drawing/2014/main" val="2370366203"/>
                    </a:ext>
                  </a:extLst>
                </a:gridCol>
              </a:tblGrid>
              <a:tr h="361574">
                <a:tc>
                  <a:txBody>
                    <a:bodyPr/>
                    <a:lstStyle/>
                    <a:p>
                      <a:pPr marR="0" indent="0" algn="l" rtl="0">
                        <a:spcBef>
                          <a:spcPts val="0"/>
                        </a:spcBef>
                        <a:spcAft>
                          <a:spcPts val="0"/>
                        </a:spcAft>
                      </a:pPr>
                      <a:r>
                        <a:rPr lang="tr-TR" sz="1050" b="1" kern="1400" dirty="0">
                          <a:ln>
                            <a:noFill/>
                          </a:ln>
                          <a:solidFill>
                            <a:srgbClr val="FFFFFF"/>
                          </a:solidFill>
                          <a:effectLst/>
                          <a:latin typeface="Times New Roman" panose="02020603050405020304" pitchFamily="18" charset="0"/>
                        </a:rPr>
                        <a:t>İdari Kriterler</a:t>
                      </a:r>
                      <a:endParaRPr lang="tr-TR" sz="1050" kern="1400" dirty="0">
                        <a:ln>
                          <a:noFill/>
                        </a:ln>
                        <a:solidFill>
                          <a:srgbClr val="000000"/>
                        </a:solidFill>
                        <a:effectLst/>
                        <a:latin typeface="Times New Roman" panose="02020603050405020304" pitchFamily="18" charset="0"/>
                      </a:endParaRP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R="0" indent="0" algn="l" rtl="0">
                        <a:spcBef>
                          <a:spcPts val="0"/>
                        </a:spcBef>
                        <a:spcAft>
                          <a:spcPts val="0"/>
                        </a:spcAft>
                        <a:tabLst>
                          <a:tab pos="-2027224800" algn="l"/>
                        </a:tabLst>
                      </a:pPr>
                      <a:r>
                        <a:rPr lang="tr-TR" sz="1050" b="1" kern="1400" dirty="0">
                          <a:ln>
                            <a:noFill/>
                          </a:ln>
                          <a:solidFill>
                            <a:srgbClr val="FFFFFF"/>
                          </a:solidFill>
                          <a:effectLst/>
                          <a:latin typeface="Times New Roman" panose="02020603050405020304" pitchFamily="18" charset="0"/>
                        </a:rPr>
                        <a:t>Evet</a:t>
                      </a:r>
                      <a:endParaRPr lang="tr-TR" sz="1050" kern="1400" dirty="0">
                        <a:ln>
                          <a:noFill/>
                        </a:ln>
                        <a:solidFill>
                          <a:srgbClr val="000000"/>
                        </a:solidFill>
                        <a:effectLst/>
                        <a:latin typeface="Times New Roman" panose="02020603050405020304" pitchFamily="18" charset="0"/>
                      </a:endParaRP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R="0" indent="0" algn="l" rtl="0">
                        <a:spcBef>
                          <a:spcPts val="0"/>
                        </a:spcBef>
                        <a:spcAft>
                          <a:spcPts val="0"/>
                        </a:spcAft>
                        <a:tabLst>
                          <a:tab pos="-2027224800" algn="l"/>
                        </a:tabLst>
                      </a:pPr>
                      <a:r>
                        <a:rPr lang="tr-TR" sz="1050" b="1" kern="1400" dirty="0">
                          <a:ln>
                            <a:noFill/>
                          </a:ln>
                          <a:solidFill>
                            <a:srgbClr val="FFFFFF"/>
                          </a:solidFill>
                          <a:effectLst/>
                          <a:latin typeface="Times New Roman" panose="02020603050405020304" pitchFamily="18" charset="0"/>
                        </a:rPr>
                        <a:t>Hayır</a:t>
                      </a:r>
                      <a:endParaRPr lang="tr-TR" sz="1050" kern="1400" dirty="0">
                        <a:ln>
                          <a:noFill/>
                        </a:ln>
                        <a:solidFill>
                          <a:srgbClr val="000000"/>
                        </a:solidFill>
                        <a:effectLst/>
                        <a:latin typeface="Times New Roman" panose="02020603050405020304" pitchFamily="18" charset="0"/>
                      </a:endParaRP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R="0" indent="0" algn="l" rtl="0">
                        <a:spcBef>
                          <a:spcPts val="0"/>
                        </a:spcBef>
                        <a:spcAft>
                          <a:spcPts val="0"/>
                        </a:spcAft>
                      </a:pPr>
                      <a:r>
                        <a:rPr lang="tr-TR" sz="1050" b="1" kern="1400" dirty="0">
                          <a:ln>
                            <a:noFill/>
                          </a:ln>
                          <a:solidFill>
                            <a:srgbClr val="FFFFFF"/>
                          </a:solidFill>
                          <a:effectLst/>
                          <a:latin typeface="Times New Roman" panose="02020603050405020304" pitchFamily="18" charset="0"/>
                        </a:rPr>
                        <a:t>Gerekli Değil</a:t>
                      </a:r>
                      <a:endParaRPr lang="tr-TR" sz="1050" kern="1400" dirty="0">
                        <a:ln>
                          <a:noFill/>
                        </a:ln>
                        <a:solidFill>
                          <a:srgbClr val="000000"/>
                        </a:solidFill>
                        <a:effectLst/>
                        <a:latin typeface="Times New Roman" panose="02020603050405020304" pitchFamily="18" charset="0"/>
                      </a:endParaRP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extLst>
                  <a:ext uri="{0D108BD9-81ED-4DB2-BD59-A6C34878D82A}">
                    <a16:rowId xmlns:a16="http://schemas.microsoft.com/office/drawing/2014/main" val="1481222064"/>
                  </a:ext>
                </a:extLst>
              </a:tr>
              <a:tr h="478686">
                <a:tc>
                  <a:txBody>
                    <a:bodyPr/>
                    <a:lstStyle/>
                    <a:p>
                      <a:pPr marL="228600" marR="0" indent="-228600" algn="just" rtl="0">
                        <a:spcBef>
                          <a:spcPts val="0"/>
                        </a:spcBef>
                        <a:spcAft>
                          <a:spcPts val="0"/>
                        </a:spcAft>
                        <a:tabLst>
                          <a:tab pos="13716" algn="l"/>
                        </a:tabLst>
                      </a:pPr>
                      <a:r>
                        <a:rPr lang="tr-TR" sz="1050" kern="1400">
                          <a:ln>
                            <a:noFill/>
                          </a:ln>
                          <a:solidFill>
                            <a:srgbClr val="000000"/>
                          </a:solidFill>
                          <a:effectLst/>
                          <a:latin typeface="Times New Roman" panose="02020603050405020304" pitchFamily="18" charset="0"/>
                        </a:rPr>
                        <a:t>1. Taahhütname başvuru sahibinin yetkili kişisi tarafından imzalanmış ve süresi içerisinde Ajansa teslim edilmiştir.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313460808"/>
                  </a:ext>
                </a:extLst>
              </a:tr>
              <a:tr h="241050">
                <a:tc>
                  <a:txBody>
                    <a:bodyPr/>
                    <a:lstStyle/>
                    <a:p>
                      <a:pPr marL="228600" marR="0" indent="-228600" algn="just" rtl="0">
                        <a:spcBef>
                          <a:spcPts val="0"/>
                        </a:spcBef>
                        <a:spcAft>
                          <a:spcPts val="0"/>
                        </a:spcAft>
                        <a:tabLst>
                          <a:tab pos="13716" algn="l"/>
                        </a:tabLst>
                      </a:pPr>
                      <a:r>
                        <a:rPr lang="tr-TR" sz="1050" kern="1400">
                          <a:ln>
                            <a:noFill/>
                          </a:ln>
                          <a:solidFill>
                            <a:srgbClr val="000000"/>
                          </a:solidFill>
                          <a:effectLst/>
                          <a:latin typeface="Times New Roman" panose="02020603050405020304" pitchFamily="18" charset="0"/>
                        </a:rPr>
                        <a:t>2. Teknik şartname formu (Ek-A)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64344694"/>
                  </a:ext>
                </a:extLst>
              </a:tr>
              <a:tr h="638248">
                <a:tc>
                  <a:txBody>
                    <a:bodyPr/>
                    <a:lstStyle/>
                    <a:p>
                      <a:pPr marL="228600" marR="0" indent="-228600" algn="just" rtl="0">
                        <a:spcBef>
                          <a:spcPts val="0"/>
                        </a:spcBef>
                        <a:spcAft>
                          <a:spcPts val="0"/>
                        </a:spcAft>
                        <a:tabLst>
                          <a:tab pos="13716" algn="l"/>
                          <a:tab pos="-694944000" algn="l"/>
                        </a:tabLst>
                      </a:pPr>
                      <a:r>
                        <a:rPr lang="tr-TR" sz="1050" kern="1400" dirty="0">
                          <a:ln>
                            <a:noFill/>
                          </a:ln>
                          <a:solidFill>
                            <a:srgbClr val="000000"/>
                          </a:solidFill>
                          <a:effectLst/>
                          <a:latin typeface="Times New Roman" panose="02020603050405020304" pitchFamily="18" charset="0"/>
                        </a:rPr>
                        <a:t>3. Kar amacı güden gerçek ve tüzel kişiler için onaylı en geç 1 yıl içerisinde alınmış oda kayıt belgesi/faaliyet belgesi/sicil tasdiknamesi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dirty="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227721306"/>
                  </a:ext>
                </a:extLst>
              </a:tr>
              <a:tr h="638248">
                <a:tc>
                  <a:txBody>
                    <a:bodyPr/>
                    <a:lstStyle/>
                    <a:p>
                      <a:pPr marL="228600" marR="0" indent="-228600" algn="just" rtl="0">
                        <a:spcBef>
                          <a:spcPts val="0"/>
                        </a:spcBef>
                        <a:spcAft>
                          <a:spcPts val="0"/>
                        </a:spcAft>
                        <a:tabLst>
                          <a:tab pos="13716" algn="l"/>
                          <a:tab pos="-694944000" algn="l"/>
                        </a:tabLst>
                      </a:pPr>
                      <a:r>
                        <a:rPr lang="tr-TR" sz="1050" kern="1400">
                          <a:ln>
                            <a:noFill/>
                          </a:ln>
                          <a:solidFill>
                            <a:srgbClr val="000000"/>
                          </a:solidFill>
                          <a:effectLst/>
                          <a:latin typeface="Times New Roman" panose="02020603050405020304" pitchFamily="18" charset="0"/>
                        </a:rPr>
                        <a:t>4. Kar amacı güden gerçek ve tüzel kişiler başvuru sahibi ve varsa proje ortakları için başvuru tarihinden önce alınmış onaylı iş yeri açma ve çalışma ruhsatı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632694182"/>
                  </a:ext>
                </a:extLst>
              </a:tr>
              <a:tr h="482099">
                <a:tc>
                  <a:txBody>
                    <a:bodyPr/>
                    <a:lstStyle/>
                    <a:p>
                      <a:pPr marL="228600" marR="0" indent="-228600" algn="just" rtl="0">
                        <a:spcBef>
                          <a:spcPts val="0"/>
                        </a:spcBef>
                        <a:spcAft>
                          <a:spcPts val="0"/>
                        </a:spcAft>
                        <a:tabLst>
                          <a:tab pos="13716" algn="l"/>
                        </a:tabLst>
                      </a:pPr>
                      <a:r>
                        <a:rPr lang="tr-TR" sz="1050" kern="1400">
                          <a:ln>
                            <a:noFill/>
                          </a:ln>
                          <a:solidFill>
                            <a:srgbClr val="000000"/>
                          </a:solidFill>
                          <a:effectLst/>
                          <a:latin typeface="Times New Roman" panose="02020603050405020304" pitchFamily="18" charset="0"/>
                        </a:rPr>
                        <a:t>5. Başvuru Sahibini ve varsa Ortak(lar)ını temsil ve ilzama yetkili kişi(ler)in isim(ler)ine yönelik noter tasdikli imza sirküleri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68747310"/>
                  </a:ext>
                </a:extLst>
              </a:tr>
              <a:tr h="319124">
                <a:tc>
                  <a:txBody>
                    <a:bodyPr/>
                    <a:lstStyle/>
                    <a:p>
                      <a:pPr marL="228600" marR="0" indent="-228600" algn="just" rtl="0">
                        <a:spcBef>
                          <a:spcPts val="0"/>
                        </a:spcBef>
                        <a:spcAft>
                          <a:spcPts val="0"/>
                        </a:spcAft>
                        <a:tabLst>
                          <a:tab pos="13716" algn="l"/>
                        </a:tabLst>
                      </a:pPr>
                      <a:r>
                        <a:rPr lang="tr-TR" sz="1050" kern="1400">
                          <a:ln>
                            <a:noFill/>
                          </a:ln>
                          <a:solidFill>
                            <a:srgbClr val="000000"/>
                          </a:solidFill>
                          <a:effectLst/>
                          <a:latin typeface="Times New Roman" panose="02020603050405020304" pitchFamily="18" charset="0"/>
                        </a:rPr>
                        <a:t>6. KOBİ’ler için KOSGEB İşletme Değerlendirme Raporu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53871704"/>
                  </a:ext>
                </a:extLst>
              </a:tr>
              <a:tr h="319124">
                <a:tc>
                  <a:txBody>
                    <a:bodyPr/>
                    <a:lstStyle/>
                    <a:p>
                      <a:pPr marL="228600" marR="0" indent="-228600" algn="just" rtl="0">
                        <a:spcBef>
                          <a:spcPts val="0"/>
                        </a:spcBef>
                        <a:spcAft>
                          <a:spcPts val="0"/>
                        </a:spcAft>
                        <a:tabLst>
                          <a:tab pos="13716" algn="l"/>
                        </a:tabLst>
                      </a:pPr>
                      <a:r>
                        <a:rPr lang="tr-TR" sz="1050" kern="1400">
                          <a:ln>
                            <a:noFill/>
                          </a:ln>
                          <a:solidFill>
                            <a:srgbClr val="000000"/>
                          </a:solidFill>
                          <a:effectLst/>
                          <a:latin typeface="Times New Roman" panose="02020603050405020304" pitchFamily="18" charset="0"/>
                        </a:rPr>
                        <a:t>7. Kooperatif ve birlikler için yetkilendirme belgesi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4236461821"/>
                  </a:ext>
                </a:extLst>
              </a:tr>
              <a:tr h="319124">
                <a:tc>
                  <a:txBody>
                    <a:bodyPr/>
                    <a:lstStyle/>
                    <a:p>
                      <a:pPr marL="228600" marR="0" indent="-228600" algn="just" rtl="0">
                        <a:spcBef>
                          <a:spcPts val="0"/>
                        </a:spcBef>
                        <a:spcAft>
                          <a:spcPts val="0"/>
                        </a:spcAft>
                        <a:tabLst>
                          <a:tab pos="13716" algn="l"/>
                        </a:tabLst>
                      </a:pPr>
                      <a:r>
                        <a:rPr lang="tr-TR" sz="1050" kern="1400">
                          <a:ln>
                            <a:noFill/>
                          </a:ln>
                          <a:solidFill>
                            <a:srgbClr val="000000"/>
                          </a:solidFill>
                          <a:effectLst/>
                          <a:latin typeface="Times New Roman" panose="02020603050405020304" pitchFamily="18" charset="0"/>
                        </a:rPr>
                        <a:t>8. Kooperatif ve birlikler için kuruluş sözleşmesi/tüzük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216754828"/>
                  </a:ext>
                </a:extLst>
              </a:tr>
              <a:tr h="169041">
                <a:tc>
                  <a:txBody>
                    <a:bodyPr/>
                    <a:lstStyle/>
                    <a:p>
                      <a:pPr marL="228600" marR="0" indent="-228600" algn="just" rtl="0">
                        <a:spcBef>
                          <a:spcPts val="0"/>
                        </a:spcBef>
                        <a:spcAft>
                          <a:spcPts val="0"/>
                        </a:spcAft>
                        <a:tabLst>
                          <a:tab pos="13716" algn="l"/>
                        </a:tabLst>
                      </a:pPr>
                      <a:r>
                        <a:rPr lang="tr-TR" sz="1050" kern="1400">
                          <a:ln>
                            <a:noFill/>
                          </a:ln>
                          <a:solidFill>
                            <a:srgbClr val="000000"/>
                          </a:solidFill>
                          <a:effectLst/>
                          <a:latin typeface="Times New Roman" panose="02020603050405020304" pitchFamily="18" charset="0"/>
                        </a:rPr>
                        <a:t>9. En az 2 adet proforma fatura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243052706"/>
                  </a:ext>
                </a:extLst>
              </a:tr>
              <a:tr h="183851">
                <a:tc>
                  <a:txBody>
                    <a:bodyPr/>
                    <a:lstStyle/>
                    <a:p>
                      <a:pPr marL="228600" marR="0" indent="-228600" algn="just" rtl="0">
                        <a:spcBef>
                          <a:spcPts val="0"/>
                        </a:spcBef>
                        <a:spcAft>
                          <a:spcPts val="0"/>
                        </a:spcAft>
                        <a:tabLst>
                          <a:tab pos="13716" algn="l"/>
                        </a:tabLst>
                      </a:pPr>
                      <a:r>
                        <a:rPr lang="tr-TR" sz="1050" kern="1400" dirty="0">
                          <a:ln>
                            <a:noFill/>
                          </a:ln>
                          <a:solidFill>
                            <a:srgbClr val="000000"/>
                          </a:solidFill>
                          <a:effectLst/>
                          <a:latin typeface="Times New Roman" panose="02020603050405020304" pitchFamily="18" charset="0"/>
                        </a:rPr>
                        <a:t>10. En az 1 adet özgeçmiş sunulmuştur.</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R="0" indent="0" algn="l" rtl="0">
                        <a:spcBef>
                          <a:spcPts val="0"/>
                        </a:spcBef>
                        <a:spcAft>
                          <a:spcPts val="0"/>
                        </a:spcAft>
                      </a:pPr>
                      <a:r>
                        <a:rPr lang="tr-TR" sz="1050" kern="140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4BACC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marL="453390" marR="0" indent="-226695" algn="l" rtl="0">
                        <a:spcBef>
                          <a:spcPts val="0"/>
                        </a:spcBef>
                        <a:spcAft>
                          <a:spcPts val="0"/>
                        </a:spcAft>
                      </a:pPr>
                      <a:r>
                        <a:rPr lang="tr-TR" sz="1050" kern="1400" dirty="0">
                          <a:ln>
                            <a:noFill/>
                          </a:ln>
                          <a:solidFill>
                            <a:srgbClr val="000000"/>
                          </a:solidFill>
                          <a:effectLst/>
                          <a:latin typeface="Times New Roman" panose="02020603050405020304" pitchFamily="18" charset="0"/>
                        </a:rPr>
                        <a:t> </a:t>
                      </a:r>
                    </a:p>
                  </a:txBody>
                  <a:tcPr marL="22938" marR="22938" marT="0" marB="0" anchor="ctr">
                    <a:lnL w="12700"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462811682"/>
                  </a:ext>
                </a:extLst>
              </a:tr>
            </a:tbl>
          </a:graphicData>
        </a:graphic>
      </p:graphicFrame>
      <p:sp>
        <p:nvSpPr>
          <p:cNvPr id="10" name="Control 3"/>
          <p:cNvSpPr>
            <a:spLocks noChangeArrowheads="1" noChangeShapeType="1"/>
          </p:cNvSpPr>
          <p:nvPr/>
        </p:nvSpPr>
        <p:spPr bwMode="auto">
          <a:xfrm>
            <a:off x="6278091" y="1584325"/>
            <a:ext cx="5730875" cy="44323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tr-TR"/>
          </a:p>
        </p:txBody>
      </p:sp>
    </p:spTree>
    <p:extLst>
      <p:ext uri="{BB962C8B-B14F-4D97-AF65-F5344CB8AC3E}">
        <p14:creationId xmlns:p14="http://schemas.microsoft.com/office/powerpoint/2010/main" val="2009297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SUNUM PLANI</a:t>
            </a:r>
            <a:endParaRPr lang="tr-TR" sz="2400" i="1" dirty="0">
              <a:solidFill>
                <a:schemeClr val="accent1">
                  <a:lumMod val="60000"/>
                  <a:lumOff val="40000"/>
                </a:schemeClr>
              </a:solidFill>
            </a:endParaRPr>
          </a:p>
        </p:txBody>
      </p:sp>
      <p:sp>
        <p:nvSpPr>
          <p:cNvPr id="5" name="Yuvarlatılmış Dikdörtgen 4"/>
          <p:cNvSpPr/>
          <p:nvPr/>
        </p:nvSpPr>
        <p:spPr>
          <a:xfrm>
            <a:off x="228719" y="1707654"/>
            <a:ext cx="8301187" cy="661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p:cNvSpPr txBox="1"/>
          <p:nvPr/>
        </p:nvSpPr>
        <p:spPr>
          <a:xfrm>
            <a:off x="330356" y="2031690"/>
            <a:ext cx="1963071" cy="401941"/>
          </a:xfrm>
          <a:prstGeom prst="rect">
            <a:avLst/>
          </a:prstGeom>
        </p:spPr>
        <p:txBody>
          <a:bodyPr spcFirstLastPara="1" vert="horz" wrap="square" lIns="0" tIns="0" rIns="0" bIns="0" rtlCol="0" anchor="t" anchorCtr="0">
            <a:noAutofit/>
          </a:bodyPr>
          <a:lstStyle/>
          <a:p>
            <a:r>
              <a:rPr lang="tr-TR" sz="1600" b="1" dirty="0" smtClean="0">
                <a:solidFill>
                  <a:schemeClr val="tx2"/>
                </a:solidFill>
              </a:rPr>
              <a:t>TEKNİK DESTEK SÜRECİ</a:t>
            </a:r>
            <a:endParaRPr lang="tr-TR" sz="1600" b="1" dirty="0">
              <a:solidFill>
                <a:schemeClr val="tx2"/>
              </a:solidFill>
            </a:endParaRPr>
          </a:p>
        </p:txBody>
      </p:sp>
      <p:sp>
        <p:nvSpPr>
          <p:cNvPr id="21" name="Yuvarlatılmış Dikdörtgen 20"/>
          <p:cNvSpPr/>
          <p:nvPr/>
        </p:nvSpPr>
        <p:spPr>
          <a:xfrm rot="5400000" flipV="1">
            <a:off x="830924" y="1855616"/>
            <a:ext cx="281472" cy="457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rot="5400000" flipV="1">
            <a:off x="1726166" y="2437920"/>
            <a:ext cx="1446079" cy="457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994520" y="3240774"/>
            <a:ext cx="3206141" cy="401941"/>
          </a:xfrm>
          <a:prstGeom prst="rect">
            <a:avLst/>
          </a:prstGeom>
        </p:spPr>
        <p:txBody>
          <a:bodyPr spcFirstLastPara="1" vert="horz" wrap="square" lIns="0" tIns="0" rIns="0" bIns="0" rtlCol="0" anchor="t" anchorCtr="0">
            <a:noAutofit/>
          </a:bodyPr>
          <a:lstStyle/>
          <a:p>
            <a:r>
              <a:rPr lang="tr-TR" sz="1600" b="1" dirty="0" smtClean="0">
                <a:solidFill>
                  <a:schemeClr val="tx2"/>
                </a:solidFill>
              </a:rPr>
              <a:t>PROGRAMIN AMACI VE KAPSAMI</a:t>
            </a:r>
            <a:endParaRPr lang="tr-TR" sz="1600" b="1" dirty="0">
              <a:solidFill>
                <a:schemeClr val="tx2"/>
              </a:solidFill>
            </a:endParaRPr>
          </a:p>
        </p:txBody>
      </p:sp>
      <p:sp>
        <p:nvSpPr>
          <p:cNvPr id="25" name="Metin kutusu 24"/>
          <p:cNvSpPr txBox="1"/>
          <p:nvPr/>
        </p:nvSpPr>
        <p:spPr>
          <a:xfrm>
            <a:off x="3397071" y="2031690"/>
            <a:ext cx="1584176" cy="401941"/>
          </a:xfrm>
          <a:prstGeom prst="rect">
            <a:avLst/>
          </a:prstGeom>
        </p:spPr>
        <p:txBody>
          <a:bodyPr spcFirstLastPara="1" vert="horz" wrap="square" lIns="0" tIns="0" rIns="0" bIns="0" rtlCol="0" anchor="t" anchorCtr="0">
            <a:noAutofit/>
          </a:bodyPr>
          <a:lstStyle/>
          <a:p>
            <a:r>
              <a:rPr lang="tr-TR" sz="1600" b="1" dirty="0" smtClean="0">
                <a:solidFill>
                  <a:schemeClr val="tx2"/>
                </a:solidFill>
              </a:rPr>
              <a:t>BAŞVURU SÜRECİ</a:t>
            </a:r>
            <a:endParaRPr lang="tr-TR" sz="1600" b="1" dirty="0">
              <a:solidFill>
                <a:schemeClr val="tx2"/>
              </a:solidFill>
            </a:endParaRPr>
          </a:p>
        </p:txBody>
      </p:sp>
      <p:sp>
        <p:nvSpPr>
          <p:cNvPr id="29" name="Metin kutusu 28"/>
          <p:cNvSpPr txBox="1"/>
          <p:nvPr/>
        </p:nvSpPr>
        <p:spPr>
          <a:xfrm>
            <a:off x="4981247" y="3327835"/>
            <a:ext cx="3329528" cy="401941"/>
          </a:xfrm>
          <a:prstGeom prst="rect">
            <a:avLst/>
          </a:prstGeom>
        </p:spPr>
        <p:txBody>
          <a:bodyPr spcFirstLastPara="1" vert="horz" wrap="square" lIns="0" tIns="0" rIns="0" bIns="0" rtlCol="0" anchor="t" anchorCtr="0">
            <a:noAutofit/>
          </a:bodyPr>
          <a:lstStyle/>
          <a:p>
            <a:r>
              <a:rPr lang="tr-TR" sz="1600" b="1" dirty="0" smtClean="0">
                <a:solidFill>
                  <a:schemeClr val="tx2"/>
                </a:solidFill>
              </a:rPr>
              <a:t>UYGULAMA DÖNEMİ</a:t>
            </a:r>
            <a:endParaRPr lang="tr-TR" sz="1600" b="1" dirty="0">
              <a:solidFill>
                <a:schemeClr val="tx2"/>
              </a:solidFill>
            </a:endParaRPr>
          </a:p>
        </p:txBody>
      </p:sp>
      <p:sp>
        <p:nvSpPr>
          <p:cNvPr id="31" name="Metin kutusu 30"/>
          <p:cNvSpPr txBox="1"/>
          <p:nvPr/>
        </p:nvSpPr>
        <p:spPr>
          <a:xfrm>
            <a:off x="6709438" y="2031690"/>
            <a:ext cx="2406341" cy="504056"/>
          </a:xfrm>
          <a:prstGeom prst="rect">
            <a:avLst/>
          </a:prstGeom>
        </p:spPr>
        <p:txBody>
          <a:bodyPr spcFirstLastPara="1" vert="horz" wrap="square" lIns="0" tIns="0" rIns="0" bIns="0" rtlCol="0" anchor="t" anchorCtr="0">
            <a:noAutofit/>
          </a:bodyPr>
          <a:lstStyle/>
          <a:p>
            <a:r>
              <a:rPr lang="tr-TR" sz="1600" b="1" dirty="0" smtClean="0">
                <a:solidFill>
                  <a:schemeClr val="tx2"/>
                </a:solidFill>
              </a:rPr>
              <a:t>ÖRNEK PROJE KONULARI</a:t>
            </a:r>
            <a:endParaRPr lang="tr-TR" sz="1600" b="1" dirty="0">
              <a:solidFill>
                <a:schemeClr val="tx2"/>
              </a:solidFill>
            </a:endParaRPr>
          </a:p>
        </p:txBody>
      </p:sp>
      <p:sp>
        <p:nvSpPr>
          <p:cNvPr id="34" name="Yuvarlatılmış Dikdörtgen 33"/>
          <p:cNvSpPr/>
          <p:nvPr/>
        </p:nvSpPr>
        <p:spPr>
          <a:xfrm rot="5400000" flipV="1">
            <a:off x="5070883" y="2416272"/>
            <a:ext cx="1446079" cy="457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805792" y="1551876"/>
            <a:ext cx="311556" cy="3115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Oval 35"/>
          <p:cNvSpPr/>
          <p:nvPr/>
        </p:nvSpPr>
        <p:spPr>
          <a:xfrm>
            <a:off x="2293427" y="1551876"/>
            <a:ext cx="311556" cy="3115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5638144" y="1551876"/>
            <a:ext cx="311556" cy="3115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Yuvarlatılmış Dikdörtgen 39"/>
          <p:cNvSpPr/>
          <p:nvPr/>
        </p:nvSpPr>
        <p:spPr>
          <a:xfrm rot="5400000" flipV="1">
            <a:off x="3901730" y="1855617"/>
            <a:ext cx="281472" cy="457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Yuvarlatılmış Dikdörtgen 40"/>
          <p:cNvSpPr/>
          <p:nvPr/>
        </p:nvSpPr>
        <p:spPr>
          <a:xfrm rot="5400000" flipV="1">
            <a:off x="7349029" y="1855618"/>
            <a:ext cx="281472" cy="457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3889105" y="1551876"/>
            <a:ext cx="311556" cy="3115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7333987" y="1551876"/>
            <a:ext cx="311556" cy="31155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Metin kutusu 41"/>
          <p:cNvSpPr txBox="1"/>
          <p:nvPr/>
        </p:nvSpPr>
        <p:spPr>
          <a:xfrm>
            <a:off x="888127" y="1541610"/>
            <a:ext cx="229221" cy="288032"/>
          </a:xfrm>
          <a:prstGeom prst="rect">
            <a:avLst/>
          </a:prstGeom>
        </p:spPr>
        <p:txBody>
          <a:bodyPr spcFirstLastPara="1" vert="horz" wrap="square" lIns="0" tIns="0" rIns="0" bIns="0" rtlCol="0" anchor="t" anchorCtr="0">
            <a:noAutofit/>
          </a:bodyPr>
          <a:lstStyle/>
          <a:p>
            <a:r>
              <a:rPr lang="tr-TR" sz="2000" b="1" dirty="0" smtClean="0">
                <a:solidFill>
                  <a:srgbClr val="F2EDE9"/>
                </a:solidFill>
              </a:rPr>
              <a:t>1</a:t>
            </a:r>
            <a:endParaRPr lang="tr-TR" sz="2000" b="1" dirty="0">
              <a:solidFill>
                <a:srgbClr val="F2EDE9"/>
              </a:solidFill>
            </a:endParaRPr>
          </a:p>
        </p:txBody>
      </p:sp>
      <p:sp>
        <p:nvSpPr>
          <p:cNvPr id="43" name="Metin kutusu 42"/>
          <p:cNvSpPr txBox="1"/>
          <p:nvPr/>
        </p:nvSpPr>
        <p:spPr>
          <a:xfrm>
            <a:off x="2375762" y="1541610"/>
            <a:ext cx="229221" cy="288032"/>
          </a:xfrm>
          <a:prstGeom prst="rect">
            <a:avLst/>
          </a:prstGeom>
        </p:spPr>
        <p:txBody>
          <a:bodyPr spcFirstLastPara="1" vert="horz" wrap="square" lIns="0" tIns="0" rIns="0" bIns="0" rtlCol="0" anchor="t" anchorCtr="0">
            <a:noAutofit/>
          </a:bodyPr>
          <a:lstStyle/>
          <a:p>
            <a:r>
              <a:rPr lang="tr-TR" sz="2000" b="1" dirty="0" smtClean="0">
                <a:solidFill>
                  <a:srgbClr val="F2EDE9"/>
                </a:solidFill>
              </a:rPr>
              <a:t>2</a:t>
            </a:r>
            <a:endParaRPr lang="tr-TR" sz="2000" b="1" dirty="0">
              <a:solidFill>
                <a:srgbClr val="F2EDE9"/>
              </a:solidFill>
            </a:endParaRPr>
          </a:p>
        </p:txBody>
      </p:sp>
      <p:sp>
        <p:nvSpPr>
          <p:cNvPr id="44" name="Metin kutusu 43"/>
          <p:cNvSpPr txBox="1"/>
          <p:nvPr/>
        </p:nvSpPr>
        <p:spPr>
          <a:xfrm>
            <a:off x="3971697" y="1541610"/>
            <a:ext cx="229221" cy="288032"/>
          </a:xfrm>
          <a:prstGeom prst="rect">
            <a:avLst/>
          </a:prstGeom>
        </p:spPr>
        <p:txBody>
          <a:bodyPr spcFirstLastPara="1" vert="horz" wrap="square" lIns="0" tIns="0" rIns="0" bIns="0" rtlCol="0" anchor="t" anchorCtr="0">
            <a:noAutofit/>
          </a:bodyPr>
          <a:lstStyle/>
          <a:p>
            <a:r>
              <a:rPr lang="tr-TR" sz="2000" b="1" dirty="0" smtClean="0">
                <a:solidFill>
                  <a:srgbClr val="F2EDE9"/>
                </a:solidFill>
              </a:rPr>
              <a:t>3</a:t>
            </a:r>
            <a:endParaRPr lang="tr-TR" sz="2000" b="1" dirty="0">
              <a:solidFill>
                <a:srgbClr val="F2EDE9"/>
              </a:solidFill>
            </a:endParaRPr>
          </a:p>
        </p:txBody>
      </p:sp>
      <p:sp>
        <p:nvSpPr>
          <p:cNvPr id="45" name="Metin kutusu 44"/>
          <p:cNvSpPr txBox="1"/>
          <p:nvPr/>
        </p:nvSpPr>
        <p:spPr>
          <a:xfrm>
            <a:off x="5721747" y="1541610"/>
            <a:ext cx="229221" cy="288032"/>
          </a:xfrm>
          <a:prstGeom prst="rect">
            <a:avLst/>
          </a:prstGeom>
        </p:spPr>
        <p:txBody>
          <a:bodyPr spcFirstLastPara="1" vert="horz" wrap="square" lIns="0" tIns="0" rIns="0" bIns="0" rtlCol="0" anchor="t" anchorCtr="0">
            <a:noAutofit/>
          </a:bodyPr>
          <a:lstStyle/>
          <a:p>
            <a:r>
              <a:rPr lang="tr-TR" sz="2000" b="1" dirty="0" smtClean="0">
                <a:solidFill>
                  <a:srgbClr val="F2EDE9"/>
                </a:solidFill>
              </a:rPr>
              <a:t>4</a:t>
            </a:r>
            <a:endParaRPr lang="tr-TR" sz="2000" b="1" dirty="0">
              <a:solidFill>
                <a:srgbClr val="F2EDE9"/>
              </a:solidFill>
            </a:endParaRPr>
          </a:p>
        </p:txBody>
      </p:sp>
      <p:sp>
        <p:nvSpPr>
          <p:cNvPr id="46" name="Metin kutusu 45"/>
          <p:cNvSpPr txBox="1"/>
          <p:nvPr/>
        </p:nvSpPr>
        <p:spPr>
          <a:xfrm>
            <a:off x="7426216" y="1541610"/>
            <a:ext cx="229221" cy="288032"/>
          </a:xfrm>
          <a:prstGeom prst="rect">
            <a:avLst/>
          </a:prstGeom>
        </p:spPr>
        <p:txBody>
          <a:bodyPr spcFirstLastPara="1" vert="horz" wrap="square" lIns="0" tIns="0" rIns="0" bIns="0" rtlCol="0" anchor="t" anchorCtr="0">
            <a:noAutofit/>
          </a:bodyPr>
          <a:lstStyle/>
          <a:p>
            <a:r>
              <a:rPr lang="tr-TR" sz="2000" b="1" dirty="0" smtClean="0">
                <a:solidFill>
                  <a:srgbClr val="F2EDE9"/>
                </a:solidFill>
              </a:rPr>
              <a:t>5</a:t>
            </a:r>
            <a:endParaRPr lang="tr-TR" sz="2000" b="1" dirty="0">
              <a:solidFill>
                <a:srgbClr val="F2EDE9"/>
              </a:solidFill>
            </a:endParaRPr>
          </a:p>
        </p:txBody>
      </p:sp>
    </p:spTree>
    <p:extLst>
      <p:ext uri="{BB962C8B-B14F-4D97-AF65-F5344CB8AC3E}">
        <p14:creationId xmlns:p14="http://schemas.microsoft.com/office/powerpoint/2010/main" val="979961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BAŞVURU SÜRECİ (nihai değerlendirme)</a:t>
            </a:r>
            <a:endParaRPr lang="tr-TR" sz="2400" i="1" dirty="0">
              <a:solidFill>
                <a:schemeClr val="accent1">
                  <a:lumMod val="60000"/>
                  <a:lumOff val="40000"/>
                </a:schemeClr>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639450259"/>
              </p:ext>
            </p:extLst>
          </p:nvPr>
        </p:nvGraphicFramePr>
        <p:xfrm>
          <a:off x="323528" y="627534"/>
          <a:ext cx="8496943" cy="1985161"/>
        </p:xfrm>
        <a:graphic>
          <a:graphicData uri="http://schemas.openxmlformats.org/drawingml/2006/table">
            <a:tbl>
              <a:tblPr/>
              <a:tblGrid>
                <a:gridCol w="7573179">
                  <a:extLst>
                    <a:ext uri="{9D8B030D-6E8A-4147-A177-3AD203B41FA5}">
                      <a16:colId xmlns:a16="http://schemas.microsoft.com/office/drawing/2014/main" val="177279854"/>
                    </a:ext>
                  </a:extLst>
                </a:gridCol>
                <a:gridCol w="923764">
                  <a:extLst>
                    <a:ext uri="{9D8B030D-6E8A-4147-A177-3AD203B41FA5}">
                      <a16:colId xmlns:a16="http://schemas.microsoft.com/office/drawing/2014/main" val="3227263078"/>
                    </a:ext>
                  </a:extLst>
                </a:gridCol>
              </a:tblGrid>
              <a:tr h="237027">
                <a:tc>
                  <a:txBody>
                    <a:bodyPr/>
                    <a:lstStyle/>
                    <a:p>
                      <a:pPr marR="0" indent="0" algn="l" rtl="0">
                        <a:spcBef>
                          <a:spcPts val="0"/>
                        </a:spcBef>
                        <a:spcAft>
                          <a:spcPts val="0"/>
                        </a:spcAft>
                      </a:pPr>
                      <a:r>
                        <a:rPr lang="tr-TR" sz="1400" b="1" kern="1400" dirty="0">
                          <a:ln>
                            <a:noFill/>
                          </a:ln>
                          <a:solidFill>
                            <a:srgbClr val="FFFFFF"/>
                          </a:solidFill>
                          <a:effectLst/>
                          <a:latin typeface="Times New Roman" panose="02020603050405020304" pitchFamily="18" charset="0"/>
                        </a:rPr>
                        <a:t>BÖLÜM (EŞİK PUAN:70)</a:t>
                      </a:r>
                      <a:endParaRPr lang="tr-TR" sz="1400" kern="1400" dirty="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R="0" indent="0" algn="l" rtl="0">
                        <a:spcBef>
                          <a:spcPts val="0"/>
                        </a:spcBef>
                        <a:spcAft>
                          <a:spcPts val="0"/>
                        </a:spcAft>
                      </a:pPr>
                      <a:r>
                        <a:rPr lang="tr-TR" sz="1400" b="1" kern="1400">
                          <a:ln>
                            <a:noFill/>
                          </a:ln>
                          <a:solidFill>
                            <a:srgbClr val="FFFFFF"/>
                          </a:solidFill>
                          <a:effectLst/>
                          <a:latin typeface="Times New Roman" panose="02020603050405020304" pitchFamily="18" charset="0"/>
                        </a:rPr>
                        <a:t>PUAN</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259017834"/>
                  </a:ext>
                </a:extLst>
              </a:tr>
              <a:tr h="354614">
                <a:tc>
                  <a:txBody>
                    <a:bodyPr/>
                    <a:lstStyle/>
                    <a:p>
                      <a:pPr marL="228600" marR="0" indent="-228600" algn="l" rtl="0">
                        <a:spcBef>
                          <a:spcPts val="0"/>
                        </a:spcBef>
                        <a:spcAft>
                          <a:spcPts val="0"/>
                        </a:spcAft>
                      </a:pPr>
                      <a:r>
                        <a:rPr lang="tr-TR" sz="1400" kern="1400">
                          <a:ln>
                            <a:noFill/>
                          </a:ln>
                          <a:solidFill>
                            <a:srgbClr val="000000"/>
                          </a:solidFill>
                          <a:effectLst/>
                          <a:latin typeface="Times New Roman" panose="02020603050405020304" pitchFamily="18" charset="0"/>
                        </a:rPr>
                        <a:t>1. </a:t>
                      </a:r>
                      <a:r>
                        <a:rPr lang="tr-TR" sz="1400" b="1" kern="1400">
                          <a:ln>
                            <a:noFill/>
                          </a:ln>
                          <a:solidFill>
                            <a:srgbClr val="000000"/>
                          </a:solidFill>
                          <a:effectLst/>
                          <a:latin typeface="Times New Roman" panose="02020603050405020304" pitchFamily="18" charset="0"/>
                        </a:rPr>
                        <a:t>Başvuru, teknik destek kapsamında desteklenecek alanlarla ne kadar ilgili? (İlgililik) </a:t>
                      </a:r>
                      <a:r>
                        <a:rPr lang="tr-TR" sz="1400" b="1" u="sng" kern="1400">
                          <a:ln>
                            <a:noFill/>
                          </a:ln>
                          <a:solidFill>
                            <a:srgbClr val="000000"/>
                          </a:solidFill>
                          <a:effectLst/>
                          <a:latin typeface="Times New Roman" panose="02020603050405020304" pitchFamily="18" charset="0"/>
                        </a:rPr>
                        <a:t>Eşik puan: 20</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0" indent="0" algn="ctr" rtl="0">
                        <a:spcBef>
                          <a:spcPts val="0"/>
                        </a:spcBef>
                        <a:spcAft>
                          <a:spcPts val="0"/>
                        </a:spcAft>
                      </a:pPr>
                      <a:r>
                        <a:rPr lang="tr-TR" sz="1400" b="1" kern="1400">
                          <a:ln>
                            <a:noFill/>
                          </a:ln>
                          <a:solidFill>
                            <a:srgbClr val="000000"/>
                          </a:solidFill>
                          <a:effectLst/>
                          <a:latin typeface="Times New Roman" panose="02020603050405020304" pitchFamily="18" charset="0"/>
                        </a:rPr>
                        <a:t>30</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30375503"/>
                  </a:ext>
                </a:extLst>
              </a:tr>
              <a:tr h="285331">
                <a:tc>
                  <a:txBody>
                    <a:bodyPr/>
                    <a:lstStyle/>
                    <a:p>
                      <a:pPr marL="228600" marR="0" indent="-228600" algn="l" rtl="0">
                        <a:spcBef>
                          <a:spcPts val="0"/>
                        </a:spcBef>
                        <a:spcAft>
                          <a:spcPts val="0"/>
                        </a:spcAft>
                      </a:pPr>
                      <a:r>
                        <a:rPr lang="tr-TR" sz="1400" kern="1400">
                          <a:ln>
                            <a:noFill/>
                          </a:ln>
                          <a:solidFill>
                            <a:srgbClr val="000000"/>
                          </a:solidFill>
                          <a:effectLst/>
                          <a:latin typeface="Times New Roman" panose="02020603050405020304" pitchFamily="18" charset="0"/>
                        </a:rPr>
                        <a:t>2. </a:t>
                      </a:r>
                      <a:r>
                        <a:rPr lang="tr-TR" sz="1400" b="1" kern="1400">
                          <a:ln>
                            <a:noFill/>
                          </a:ln>
                          <a:solidFill>
                            <a:srgbClr val="000000"/>
                          </a:solidFill>
                          <a:effectLst/>
                          <a:latin typeface="Times New Roman" panose="02020603050405020304" pitchFamily="18" charset="0"/>
                        </a:rPr>
                        <a:t>Teknik destek başvurusu, diğer uygulanan/uygulanacak programlarla karşılaştırıldığında katma değer yaratacak unsurlar içeriyor mu?</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tr-TR" sz="1400" b="1" kern="1400">
                          <a:ln>
                            <a:noFill/>
                          </a:ln>
                          <a:solidFill>
                            <a:srgbClr val="000000"/>
                          </a:solidFill>
                          <a:effectLst/>
                          <a:latin typeface="Times New Roman" panose="02020603050405020304" pitchFamily="18" charset="0"/>
                        </a:rPr>
                        <a:t>30</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692839"/>
                  </a:ext>
                </a:extLst>
              </a:tr>
              <a:tr h="230947">
                <a:tc>
                  <a:txBody>
                    <a:bodyPr/>
                    <a:lstStyle/>
                    <a:p>
                      <a:pPr marL="228600" marR="0" indent="-228600" algn="l" rtl="0">
                        <a:spcBef>
                          <a:spcPts val="0"/>
                        </a:spcBef>
                        <a:spcAft>
                          <a:spcPts val="0"/>
                        </a:spcAft>
                      </a:pPr>
                      <a:r>
                        <a:rPr lang="tr-TR" sz="1400" kern="1400">
                          <a:ln>
                            <a:noFill/>
                          </a:ln>
                          <a:solidFill>
                            <a:srgbClr val="000000"/>
                          </a:solidFill>
                          <a:effectLst/>
                          <a:latin typeface="Times New Roman" panose="02020603050405020304" pitchFamily="18" charset="0"/>
                        </a:rPr>
                        <a:t>3. </a:t>
                      </a:r>
                      <a:r>
                        <a:rPr lang="tr-TR" sz="1400" b="1" kern="1400">
                          <a:ln>
                            <a:noFill/>
                          </a:ln>
                          <a:solidFill>
                            <a:srgbClr val="000000"/>
                          </a:solidFill>
                          <a:effectLst/>
                          <a:latin typeface="Times New Roman" panose="02020603050405020304" pitchFamily="18" charset="0"/>
                        </a:rPr>
                        <a:t>İhtiyaçlar ve sorunlar ne kadar doğru bir şekilde tanımlanmış?</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0" indent="0" algn="ctr" rtl="0">
                        <a:spcBef>
                          <a:spcPts val="0"/>
                        </a:spcBef>
                        <a:spcAft>
                          <a:spcPts val="0"/>
                        </a:spcAft>
                      </a:pPr>
                      <a:r>
                        <a:rPr lang="tr-TR" sz="1400" b="1" kern="1400">
                          <a:ln>
                            <a:noFill/>
                          </a:ln>
                          <a:solidFill>
                            <a:srgbClr val="000000"/>
                          </a:solidFill>
                          <a:effectLst/>
                          <a:latin typeface="Times New Roman" panose="02020603050405020304" pitchFamily="18" charset="0"/>
                        </a:rPr>
                        <a:t>20</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04260375"/>
                  </a:ext>
                </a:extLst>
              </a:tr>
              <a:tr h="327013">
                <a:tc>
                  <a:txBody>
                    <a:bodyPr/>
                    <a:lstStyle/>
                    <a:p>
                      <a:pPr marL="228600" marR="0" indent="-228600" algn="l" rtl="0">
                        <a:spcBef>
                          <a:spcPts val="0"/>
                        </a:spcBef>
                        <a:spcAft>
                          <a:spcPts val="0"/>
                        </a:spcAft>
                      </a:pPr>
                      <a:r>
                        <a:rPr lang="tr-TR" sz="1400" kern="1400">
                          <a:ln>
                            <a:noFill/>
                          </a:ln>
                          <a:solidFill>
                            <a:srgbClr val="000000"/>
                          </a:solidFill>
                          <a:effectLst/>
                          <a:latin typeface="Times New Roman" panose="02020603050405020304" pitchFamily="18" charset="0"/>
                        </a:rPr>
                        <a:t>4. </a:t>
                      </a:r>
                      <a:r>
                        <a:rPr lang="tr-TR" sz="1400" b="1" kern="1400">
                          <a:ln>
                            <a:noFill/>
                          </a:ln>
                          <a:solidFill>
                            <a:srgbClr val="000000"/>
                          </a:solidFill>
                          <a:effectLst/>
                          <a:latin typeface="Times New Roman" panose="02020603050405020304" pitchFamily="18" charset="0"/>
                        </a:rPr>
                        <a:t>Başvurunun beklenen sonuçlarının, hedef gruplar üzerinde sürdürülebilir bir etkisi var mıdır? Çarpan etkileri var mıdır?</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tr-TR" sz="1400" b="1" kern="1400">
                          <a:ln>
                            <a:noFill/>
                          </a:ln>
                          <a:solidFill>
                            <a:srgbClr val="000000"/>
                          </a:solidFill>
                          <a:effectLst/>
                          <a:latin typeface="Times New Roman" panose="02020603050405020304" pitchFamily="18" charset="0"/>
                        </a:rPr>
                        <a:t>20</a:t>
                      </a:r>
                      <a:endParaRPr lang="tr-TR" sz="1400" kern="140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613245"/>
                  </a:ext>
                </a:extLst>
              </a:tr>
              <a:tr h="237027">
                <a:tc>
                  <a:txBody>
                    <a:bodyPr/>
                    <a:lstStyle/>
                    <a:p>
                      <a:pPr marR="0" indent="0" algn="l" rtl="0">
                        <a:spcBef>
                          <a:spcPts val="0"/>
                        </a:spcBef>
                        <a:spcAft>
                          <a:spcPts val="0"/>
                        </a:spcAft>
                      </a:pPr>
                      <a:r>
                        <a:rPr lang="tr-TR" sz="1400" b="1" u="sng" kern="1400" dirty="0">
                          <a:ln>
                            <a:noFill/>
                          </a:ln>
                          <a:solidFill>
                            <a:srgbClr val="000000"/>
                          </a:solidFill>
                          <a:effectLst/>
                          <a:latin typeface="Times New Roman" panose="02020603050405020304" pitchFamily="18" charset="0"/>
                        </a:rPr>
                        <a:t>EN YÜKSEK TOPLAM PUAN</a:t>
                      </a:r>
                      <a:r>
                        <a:rPr lang="tr-TR" sz="1400" b="1" kern="1400" dirty="0">
                          <a:ln>
                            <a:noFill/>
                          </a:ln>
                          <a:solidFill>
                            <a:srgbClr val="000000"/>
                          </a:solidFill>
                          <a:effectLst/>
                          <a:latin typeface="Times New Roman" panose="02020603050405020304" pitchFamily="18" charset="0"/>
                        </a:rPr>
                        <a:t> (Eşik puan: 70)</a:t>
                      </a:r>
                      <a:endParaRPr lang="tr-TR" sz="1400" kern="1400" dirty="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0" indent="0" algn="ctr" rtl="0">
                        <a:spcBef>
                          <a:spcPts val="0"/>
                        </a:spcBef>
                        <a:spcAft>
                          <a:spcPts val="0"/>
                        </a:spcAft>
                      </a:pPr>
                      <a:r>
                        <a:rPr lang="tr-TR" sz="1400" b="1" u="sng" kern="1400" dirty="0">
                          <a:ln>
                            <a:noFill/>
                          </a:ln>
                          <a:solidFill>
                            <a:srgbClr val="000000"/>
                          </a:solidFill>
                          <a:effectLst/>
                          <a:latin typeface="Times New Roman" panose="02020603050405020304" pitchFamily="18" charset="0"/>
                        </a:rPr>
                        <a:t>100</a:t>
                      </a:r>
                      <a:endParaRPr lang="tr-TR" sz="1400" kern="1400" dirty="0">
                        <a:ln>
                          <a:noFill/>
                        </a:ln>
                        <a:solidFill>
                          <a:srgbClr val="000000"/>
                        </a:solidFill>
                        <a:effectLst/>
                        <a:latin typeface="Times New Roman" panose="02020603050405020304" pitchFamily="18" charset="0"/>
                      </a:endParaRPr>
                    </a:p>
                  </a:txBody>
                  <a:tcPr marL="48401" marR="48401"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690782182"/>
                  </a:ext>
                </a:extLst>
              </a:tr>
            </a:tbl>
          </a:graphicData>
        </a:graphic>
      </p:graphicFrame>
      <p:sp>
        <p:nvSpPr>
          <p:cNvPr id="4" name="Control 1"/>
          <p:cNvSpPr>
            <a:spLocks noChangeArrowheads="1" noChangeShapeType="1"/>
          </p:cNvSpPr>
          <p:nvPr/>
        </p:nvSpPr>
        <p:spPr bwMode="auto">
          <a:xfrm>
            <a:off x="2148251" y="2355849"/>
            <a:ext cx="7056074" cy="236832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05423492"/>
              </p:ext>
            </p:extLst>
          </p:nvPr>
        </p:nvGraphicFramePr>
        <p:xfrm>
          <a:off x="324413" y="2829728"/>
          <a:ext cx="8496943" cy="1872287"/>
        </p:xfrm>
        <a:graphic>
          <a:graphicData uri="http://schemas.openxmlformats.org/drawingml/2006/table">
            <a:tbl>
              <a:tblPr/>
              <a:tblGrid>
                <a:gridCol w="7129133">
                  <a:extLst>
                    <a:ext uri="{9D8B030D-6E8A-4147-A177-3AD203B41FA5}">
                      <a16:colId xmlns:a16="http://schemas.microsoft.com/office/drawing/2014/main" val="3583005314"/>
                    </a:ext>
                  </a:extLst>
                </a:gridCol>
                <a:gridCol w="1367810">
                  <a:extLst>
                    <a:ext uri="{9D8B030D-6E8A-4147-A177-3AD203B41FA5}">
                      <a16:colId xmlns:a16="http://schemas.microsoft.com/office/drawing/2014/main" val="331863669"/>
                    </a:ext>
                  </a:extLst>
                </a:gridCol>
              </a:tblGrid>
              <a:tr h="423572">
                <a:tc>
                  <a:txBody>
                    <a:bodyPr/>
                    <a:lstStyle/>
                    <a:p>
                      <a:pPr marR="0" indent="0" algn="l" rtl="0">
                        <a:spcBef>
                          <a:spcPts val="0"/>
                        </a:spcBef>
                        <a:spcAft>
                          <a:spcPts val="0"/>
                        </a:spcAft>
                      </a:pPr>
                      <a:r>
                        <a:rPr lang="tr-TR" sz="1600" b="1" kern="1400" dirty="0">
                          <a:ln>
                            <a:noFill/>
                          </a:ln>
                          <a:solidFill>
                            <a:srgbClr val="FFFFFF"/>
                          </a:solidFill>
                          <a:effectLst/>
                          <a:latin typeface="Times New Roman" panose="02020603050405020304" pitchFamily="18" charset="0"/>
                        </a:rPr>
                        <a:t>Puan Avantajı Sağlanacak Başlıklar</a:t>
                      </a:r>
                      <a:endParaRPr lang="tr-TR" sz="1050" kern="1400" dirty="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R="0" indent="0" algn="ctr" rtl="0">
                        <a:spcBef>
                          <a:spcPts val="0"/>
                        </a:spcBef>
                        <a:spcAft>
                          <a:spcPts val="0"/>
                        </a:spcAft>
                      </a:pPr>
                      <a:r>
                        <a:rPr lang="tr-TR" sz="1600" b="1" kern="1400">
                          <a:ln>
                            <a:noFill/>
                          </a:ln>
                          <a:solidFill>
                            <a:srgbClr val="FFFFFF"/>
                          </a:solidFill>
                          <a:effectLst/>
                          <a:latin typeface="Times New Roman" panose="02020603050405020304" pitchFamily="18" charset="0"/>
                        </a:rPr>
                        <a:t>Puan Avantajı</a:t>
                      </a:r>
                      <a:endParaRPr lang="tr-TR" sz="1050" kern="140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396857604"/>
                  </a:ext>
                </a:extLst>
              </a:tr>
              <a:tr h="415593">
                <a:tc>
                  <a:txBody>
                    <a:bodyPr/>
                    <a:lstStyle/>
                    <a:p>
                      <a:pPr marL="15875" marR="0" indent="0" algn="l" rtl="0">
                        <a:spcBef>
                          <a:spcPts val="0"/>
                        </a:spcBef>
                        <a:spcAft>
                          <a:spcPts val="0"/>
                        </a:spcAft>
                      </a:pPr>
                      <a:r>
                        <a:rPr lang="tr-TR" sz="1600" b="1" kern="1400" dirty="0">
                          <a:ln>
                            <a:noFill/>
                          </a:ln>
                          <a:solidFill>
                            <a:srgbClr val="000000"/>
                          </a:solidFill>
                          <a:effectLst/>
                          <a:latin typeface="Times New Roman" panose="02020603050405020304" pitchFamily="18" charset="0"/>
                        </a:rPr>
                        <a:t>İstihdam taahhüdü sunulması (15-34 yaş arası genç istihdamı önceliklidir.)</a:t>
                      </a:r>
                      <a:endParaRPr lang="tr-TR" sz="1050" kern="1400" dirty="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0" indent="0" algn="ctr" rtl="0">
                        <a:spcBef>
                          <a:spcPts val="0"/>
                        </a:spcBef>
                        <a:spcAft>
                          <a:spcPts val="0"/>
                        </a:spcAft>
                      </a:pPr>
                      <a:r>
                        <a:rPr lang="tr-TR" sz="1600" b="1" kern="1400">
                          <a:ln>
                            <a:noFill/>
                          </a:ln>
                          <a:solidFill>
                            <a:srgbClr val="000000"/>
                          </a:solidFill>
                          <a:effectLst/>
                          <a:latin typeface="Times New Roman" panose="02020603050405020304" pitchFamily="18" charset="0"/>
                        </a:rPr>
                        <a:t>5</a:t>
                      </a:r>
                      <a:endParaRPr lang="tr-TR" sz="1050" kern="140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236055847"/>
                  </a:ext>
                </a:extLst>
              </a:tr>
              <a:tr h="272721">
                <a:tc>
                  <a:txBody>
                    <a:bodyPr/>
                    <a:lstStyle/>
                    <a:p>
                      <a:pPr marL="15875" marR="0" indent="0" algn="l" rtl="0">
                        <a:spcBef>
                          <a:spcPts val="0"/>
                        </a:spcBef>
                        <a:spcAft>
                          <a:spcPts val="0"/>
                        </a:spcAft>
                      </a:pPr>
                      <a:r>
                        <a:rPr lang="tr-TR" sz="1600" b="1" kern="1400">
                          <a:ln>
                            <a:noFill/>
                          </a:ln>
                          <a:solidFill>
                            <a:srgbClr val="000000"/>
                          </a:solidFill>
                          <a:effectLst/>
                          <a:latin typeface="Times New Roman" panose="02020603050405020304" pitchFamily="18" charset="0"/>
                        </a:rPr>
                        <a:t>Başvuru sahibinin mikro veya küçük ölçekli işletme olması</a:t>
                      </a:r>
                      <a:endParaRPr lang="tr-TR" sz="1050" kern="140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tr-TR" sz="1600" b="1" kern="1400">
                          <a:ln>
                            <a:noFill/>
                          </a:ln>
                          <a:solidFill>
                            <a:srgbClr val="000000"/>
                          </a:solidFill>
                          <a:effectLst/>
                          <a:latin typeface="Times New Roman" panose="02020603050405020304" pitchFamily="18" charset="0"/>
                        </a:rPr>
                        <a:t>5</a:t>
                      </a:r>
                      <a:endParaRPr lang="tr-TR" sz="1050" kern="140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344084"/>
                  </a:ext>
                </a:extLst>
              </a:tr>
              <a:tr h="415593">
                <a:tc>
                  <a:txBody>
                    <a:bodyPr/>
                    <a:lstStyle/>
                    <a:p>
                      <a:pPr marL="15875" marR="0" indent="0" algn="l" rtl="0">
                        <a:spcBef>
                          <a:spcPts val="0"/>
                        </a:spcBef>
                        <a:spcAft>
                          <a:spcPts val="0"/>
                        </a:spcAft>
                      </a:pPr>
                      <a:r>
                        <a:rPr lang="tr-TR" sz="1600" b="1" kern="1400">
                          <a:ln>
                            <a:noFill/>
                          </a:ln>
                          <a:solidFill>
                            <a:srgbClr val="000000"/>
                          </a:solidFill>
                          <a:effectLst/>
                          <a:latin typeface="Times New Roman" panose="02020603050405020304" pitchFamily="18" charset="0"/>
                        </a:rPr>
                        <a:t>Karadeniz’e Kıyısı Olan Ülkelere Yönelik TR81 Bölgesi Dış Ekonomik Coğrafya Analizi kapsamında ihracat faaliyetleri</a:t>
                      </a:r>
                      <a:endParaRPr lang="tr-TR" sz="1050" kern="140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0" indent="0" algn="ctr" rtl="0">
                        <a:spcBef>
                          <a:spcPts val="0"/>
                        </a:spcBef>
                        <a:spcAft>
                          <a:spcPts val="0"/>
                        </a:spcAft>
                      </a:pPr>
                      <a:r>
                        <a:rPr lang="tr-TR" sz="1600" b="1" kern="1400">
                          <a:ln>
                            <a:noFill/>
                          </a:ln>
                          <a:solidFill>
                            <a:srgbClr val="000000"/>
                          </a:solidFill>
                          <a:effectLst/>
                          <a:latin typeface="Times New Roman" panose="02020603050405020304" pitchFamily="18" charset="0"/>
                        </a:rPr>
                        <a:t>5</a:t>
                      </a:r>
                      <a:endParaRPr lang="tr-TR" sz="1050" kern="140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26240780"/>
                  </a:ext>
                </a:extLst>
              </a:tr>
              <a:tr h="272721">
                <a:tc>
                  <a:txBody>
                    <a:bodyPr/>
                    <a:lstStyle/>
                    <a:p>
                      <a:pPr marL="15875" marR="0" indent="0" algn="l" rtl="0">
                        <a:spcBef>
                          <a:spcPts val="0"/>
                        </a:spcBef>
                        <a:spcAft>
                          <a:spcPts val="0"/>
                        </a:spcAft>
                      </a:pPr>
                      <a:r>
                        <a:rPr lang="tr-TR" sz="1600" b="1" kern="1400">
                          <a:ln>
                            <a:noFill/>
                          </a:ln>
                          <a:solidFill>
                            <a:srgbClr val="000000"/>
                          </a:solidFill>
                          <a:effectLst/>
                          <a:latin typeface="Times New Roman" panose="02020603050405020304" pitchFamily="18" charset="0"/>
                        </a:rPr>
                        <a:t>Ajanstan daha önce mali ve teknik destek alınmamış olması</a:t>
                      </a:r>
                      <a:endParaRPr lang="tr-TR" sz="1050" kern="1400">
                        <a:ln>
                          <a:noFill/>
                        </a:ln>
                        <a:solidFill>
                          <a:srgbClr val="000000"/>
                        </a:solidFill>
                        <a:effectLst/>
                        <a:latin typeface="Times New Roman" panose="02020603050405020304" pitchFamily="18" charset="0"/>
                      </a:endParaRPr>
                    </a:p>
                  </a:txBody>
                  <a:tcPr marL="62877" marR="62877"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0" indent="0" algn="ctr" rtl="0">
                        <a:spcBef>
                          <a:spcPts val="0"/>
                        </a:spcBef>
                        <a:spcAft>
                          <a:spcPts val="0"/>
                        </a:spcAft>
                      </a:pPr>
                      <a:r>
                        <a:rPr lang="tr-TR" sz="1600" b="1" kern="1400" dirty="0">
                          <a:ln>
                            <a:noFill/>
                          </a:ln>
                          <a:solidFill>
                            <a:srgbClr val="000000"/>
                          </a:solidFill>
                          <a:effectLst/>
                          <a:latin typeface="Times New Roman" panose="02020603050405020304" pitchFamily="18" charset="0"/>
                        </a:rPr>
                        <a:t>3</a:t>
                      </a:r>
                      <a:endParaRPr lang="tr-TR" sz="1050" kern="1400" dirty="0">
                        <a:ln>
                          <a:noFill/>
                        </a:ln>
                        <a:solidFill>
                          <a:srgbClr val="000000"/>
                        </a:solidFill>
                        <a:effectLst/>
                        <a:latin typeface="Times New Roman" panose="02020603050405020304" pitchFamily="18" charset="0"/>
                      </a:endParaRPr>
                    </a:p>
                  </a:txBody>
                  <a:tcPr marL="62877" marR="62877" marT="0" marB="0">
                    <a:lnL w="1270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8279796"/>
                  </a:ext>
                </a:extLst>
              </a:tr>
            </a:tbl>
          </a:graphicData>
        </a:graphic>
      </p:graphicFrame>
    </p:spTree>
    <p:extLst>
      <p:ext uri="{BB962C8B-B14F-4D97-AF65-F5344CB8AC3E}">
        <p14:creationId xmlns:p14="http://schemas.microsoft.com/office/powerpoint/2010/main" val="524752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BAŞVURU SÜRECİ (nihai değerlendirme)</a:t>
            </a:r>
            <a:endParaRPr lang="tr-TR" sz="2400" i="1" dirty="0">
              <a:solidFill>
                <a:schemeClr val="accent1">
                  <a:lumMod val="60000"/>
                  <a:lumOff val="40000"/>
                </a:schemeClr>
              </a:solidFill>
            </a:endParaRPr>
          </a:p>
        </p:txBody>
      </p:sp>
      <p:sp>
        <p:nvSpPr>
          <p:cNvPr id="4" name="Control 1"/>
          <p:cNvSpPr>
            <a:spLocks noChangeArrowheads="1" noChangeShapeType="1"/>
          </p:cNvSpPr>
          <p:nvPr/>
        </p:nvSpPr>
        <p:spPr bwMode="auto">
          <a:xfrm>
            <a:off x="2148251" y="2355849"/>
            <a:ext cx="7056074" cy="236832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tr-TR"/>
          </a:p>
        </p:txBody>
      </p:sp>
      <p:sp>
        <p:nvSpPr>
          <p:cNvPr id="5" name="Dikdörtgen 4"/>
          <p:cNvSpPr/>
          <p:nvPr/>
        </p:nvSpPr>
        <p:spPr>
          <a:xfrm>
            <a:off x="755496" y="885949"/>
            <a:ext cx="7992968" cy="923330"/>
          </a:xfrm>
          <a:prstGeom prst="rect">
            <a:avLst/>
          </a:prstGeom>
        </p:spPr>
        <p:txBody>
          <a:bodyPr wrap="square">
            <a:spAutoFit/>
          </a:bodyPr>
          <a:lstStyle/>
          <a:p>
            <a:pPr algn="just"/>
            <a:r>
              <a:rPr lang="tr-TR" dirty="0"/>
              <a:t>Bu değerlendirmenin sonunda, teknik destek başvuruları, değerlendirme komisyonu üyelerinin ikisi tarafından tablodaki puanlama dikkate alınarak ayrı ayrı değerlendirilir. </a:t>
            </a:r>
          </a:p>
        </p:txBody>
      </p:sp>
      <p:sp>
        <p:nvSpPr>
          <p:cNvPr id="6" name="Dikdörtgen 5"/>
          <p:cNvSpPr/>
          <p:nvPr/>
        </p:nvSpPr>
        <p:spPr>
          <a:xfrm>
            <a:off x="755496" y="2139702"/>
            <a:ext cx="79929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tr-TR" dirty="0"/>
              <a:t>Başvurunun başarılı kabul edilebilmesi için Değerlendirme Tablosunun 1. bölümünden </a:t>
            </a:r>
            <a:r>
              <a:rPr lang="tr-TR" u="sng" dirty="0"/>
              <a:t>(</a:t>
            </a:r>
            <a:r>
              <a:rPr lang="tr-TR" u="sng" dirty="0" err="1"/>
              <a:t>İlgililik</a:t>
            </a:r>
            <a:r>
              <a:rPr lang="tr-TR" u="sng" dirty="0"/>
              <a:t>) 30 (otuz) puan üzerinden en az </a:t>
            </a:r>
            <a:r>
              <a:rPr lang="tr-TR" b="1" u="sng" dirty="0"/>
              <a:t>20 (yirmi) </a:t>
            </a:r>
            <a:r>
              <a:rPr lang="tr-TR" b="1" u="sng" dirty="0" smtClean="0"/>
              <a:t>puan</a:t>
            </a:r>
            <a:r>
              <a:rPr lang="tr-TR" dirty="0" smtClean="0"/>
              <a:t>, değerlendirme </a:t>
            </a:r>
            <a:r>
              <a:rPr lang="tr-TR" dirty="0"/>
              <a:t>komisyonu üyelerinin tamamından </a:t>
            </a:r>
            <a:r>
              <a:rPr lang="tr-TR" b="1" u="sng" dirty="0"/>
              <a:t>en az </a:t>
            </a:r>
            <a:r>
              <a:rPr lang="tr-TR" b="1" u="sng" dirty="0" smtClean="0"/>
              <a:t>70 ( yetmiş) puan</a:t>
            </a:r>
            <a:r>
              <a:rPr lang="tr-TR" u="sng" dirty="0" smtClean="0"/>
              <a:t> </a:t>
            </a:r>
            <a:r>
              <a:rPr lang="tr-TR" dirty="0"/>
              <a:t>alması zorunludur. </a:t>
            </a:r>
          </a:p>
        </p:txBody>
      </p:sp>
    </p:spTree>
    <p:extLst>
      <p:ext uri="{BB962C8B-B14F-4D97-AF65-F5344CB8AC3E}">
        <p14:creationId xmlns:p14="http://schemas.microsoft.com/office/powerpoint/2010/main" val="729445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Uygulama dönemi</a:t>
            </a:r>
            <a:endParaRPr lang="tr-TR" sz="2400" i="1" dirty="0">
              <a:solidFill>
                <a:schemeClr val="accent1">
                  <a:lumMod val="60000"/>
                  <a:lumOff val="40000"/>
                </a:schemeClr>
              </a:solidFill>
            </a:endParaRPr>
          </a:p>
        </p:txBody>
      </p:sp>
      <p:sp>
        <p:nvSpPr>
          <p:cNvPr id="4" name="Control 1"/>
          <p:cNvSpPr>
            <a:spLocks noChangeArrowheads="1" noChangeShapeType="1"/>
          </p:cNvSpPr>
          <p:nvPr/>
        </p:nvSpPr>
        <p:spPr bwMode="auto">
          <a:xfrm>
            <a:off x="2148251" y="2355849"/>
            <a:ext cx="7056074" cy="236832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tr-TR"/>
          </a:p>
        </p:txBody>
      </p:sp>
      <p:grpSp>
        <p:nvGrpSpPr>
          <p:cNvPr id="7" name="Grup 6"/>
          <p:cNvGrpSpPr/>
          <p:nvPr/>
        </p:nvGrpSpPr>
        <p:grpSpPr>
          <a:xfrm>
            <a:off x="467082" y="657856"/>
            <a:ext cx="8337858" cy="1707884"/>
            <a:chOff x="0" y="386496"/>
            <a:chExt cx="8337858" cy="1707884"/>
          </a:xfrm>
        </p:grpSpPr>
        <p:sp>
          <p:nvSpPr>
            <p:cNvPr id="8" name="Yuvarlatılmış Dikdörtgen 7"/>
            <p:cNvSpPr/>
            <p:nvPr/>
          </p:nvSpPr>
          <p:spPr>
            <a:xfrm>
              <a:off x="0" y="386496"/>
              <a:ext cx="8337858" cy="1707884"/>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Yuvarlatılmış Dikdörtgen 4"/>
            <p:cNvSpPr txBox="1"/>
            <p:nvPr/>
          </p:nvSpPr>
          <p:spPr>
            <a:xfrm>
              <a:off x="83372" y="469868"/>
              <a:ext cx="8171114" cy="1541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kern="1200" dirty="0" smtClean="0">
                  <a:solidFill>
                    <a:schemeClr val="tx1"/>
                  </a:solidFill>
                </a:rPr>
                <a:t>Başarılı başvuru sahipleri yazılı olarak da bilgilendirilmekle birlikte; sözleşmeler, başarılı teknik destek başvurularının </a:t>
              </a:r>
              <a:r>
                <a:rPr lang="tr-TR" b="1" u="sng" kern="1200" dirty="0" smtClean="0">
                  <a:solidFill>
                    <a:schemeClr val="tx1"/>
                  </a:solidFill>
                </a:rPr>
                <a:t>Ajans’ın internet sitesinde yayınlanmasını müteakip</a:t>
              </a:r>
              <a:r>
                <a:rPr lang="tr-TR" kern="1200" dirty="0" smtClean="0">
                  <a:solidFill>
                    <a:schemeClr val="tx1"/>
                  </a:solidFill>
                </a:rPr>
                <a:t> </a:t>
              </a:r>
              <a:r>
                <a:rPr lang="tr-TR" b="1" kern="1200" dirty="0" smtClean="0">
                  <a:solidFill>
                    <a:schemeClr val="tx1"/>
                  </a:solidFill>
                </a:rPr>
                <a:t>en geç on iş</a:t>
              </a:r>
              <a:r>
                <a:rPr lang="tr-TR" kern="1200" dirty="0" smtClean="0">
                  <a:solidFill>
                    <a:schemeClr val="tx1"/>
                  </a:solidFill>
                </a:rPr>
                <a:t> </a:t>
              </a:r>
              <a:r>
                <a:rPr lang="tr-TR" b="1" kern="1200" dirty="0" smtClean="0">
                  <a:solidFill>
                    <a:schemeClr val="tx1"/>
                  </a:solidFill>
                </a:rPr>
                <a:t>günü</a:t>
              </a:r>
              <a:r>
                <a:rPr lang="tr-TR" kern="1200" dirty="0" smtClean="0">
                  <a:solidFill>
                    <a:schemeClr val="tx1"/>
                  </a:solidFill>
                </a:rPr>
                <a:t> içinde imzalanır. (İlgili ayın 15-20. günü)</a:t>
              </a:r>
              <a:endParaRPr lang="tr-TR" kern="1200" dirty="0">
                <a:solidFill>
                  <a:schemeClr val="tx1"/>
                </a:solidFill>
              </a:endParaRPr>
            </a:p>
          </p:txBody>
        </p:sp>
      </p:grpSp>
      <p:grpSp>
        <p:nvGrpSpPr>
          <p:cNvPr id="10" name="Grup 9"/>
          <p:cNvGrpSpPr/>
          <p:nvPr/>
        </p:nvGrpSpPr>
        <p:grpSpPr>
          <a:xfrm>
            <a:off x="361736" y="2468070"/>
            <a:ext cx="8443204" cy="2257076"/>
            <a:chOff x="0" y="2157741"/>
            <a:chExt cx="8337858" cy="2257076"/>
          </a:xfrm>
        </p:grpSpPr>
        <p:sp>
          <p:nvSpPr>
            <p:cNvPr id="11" name="Yuvarlatılmış Dikdörtgen 10"/>
            <p:cNvSpPr/>
            <p:nvPr/>
          </p:nvSpPr>
          <p:spPr>
            <a:xfrm>
              <a:off x="0" y="2157741"/>
              <a:ext cx="8337858" cy="2257076"/>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2" name="Yuvarlatılmış Dikdörtgen 4"/>
            <p:cNvSpPr txBox="1"/>
            <p:nvPr/>
          </p:nvSpPr>
          <p:spPr>
            <a:xfrm>
              <a:off x="110181" y="2267922"/>
              <a:ext cx="8117496" cy="2036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kern="1200" dirty="0" smtClean="0">
                  <a:solidFill>
                    <a:schemeClr val="tx1"/>
                  </a:solidFill>
                </a:rPr>
                <a:t>Teknik desteğin hizmet alımı yoluyla sağlandığı durumlarda, hizmet alımı Ajans tarafından kendi tabi olduğu esas ve usuller çerçevesinde gerçekleştirilecektir. Uzman/danışman firma, Ajans ile yaptığı hizmet sözleşmesi çerçevesinde, talep edilen teknik desteği Ajans adına başvuru sahibine sağlayacaktır. Teknik destek faaliyetleri sözleşmenin imzalanmasını müteakip </a:t>
              </a:r>
              <a:r>
                <a:rPr lang="tr-TR" b="1" kern="1200" dirty="0" smtClean="0">
                  <a:solidFill>
                    <a:schemeClr val="tx1"/>
                  </a:solidFill>
                </a:rPr>
                <a:t>6 (altı) ay</a:t>
              </a:r>
              <a:r>
                <a:rPr lang="tr-TR" kern="1200" dirty="0" smtClean="0">
                  <a:solidFill>
                    <a:schemeClr val="tx1"/>
                  </a:solidFill>
                </a:rPr>
                <a:t> içerisinde tamamlanır.</a:t>
              </a:r>
              <a:endParaRPr lang="tr-TR" kern="1200" dirty="0">
                <a:solidFill>
                  <a:schemeClr val="tx1"/>
                </a:solidFill>
              </a:endParaRPr>
            </a:p>
          </p:txBody>
        </p:sp>
      </p:grpSp>
    </p:spTree>
    <p:extLst>
      <p:ext uri="{BB962C8B-B14F-4D97-AF65-F5344CB8AC3E}">
        <p14:creationId xmlns:p14="http://schemas.microsoft.com/office/powerpoint/2010/main" val="8647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Uygulama dönemi</a:t>
            </a:r>
            <a:endParaRPr lang="tr-TR" sz="2400" i="1" dirty="0">
              <a:solidFill>
                <a:schemeClr val="accent1">
                  <a:lumMod val="60000"/>
                  <a:lumOff val="40000"/>
                </a:schemeClr>
              </a:solidFill>
            </a:endParaRPr>
          </a:p>
        </p:txBody>
      </p:sp>
      <p:graphicFrame>
        <p:nvGraphicFramePr>
          <p:cNvPr id="13" name="Diyagram 12"/>
          <p:cNvGraphicFramePr/>
          <p:nvPr>
            <p:extLst>
              <p:ext uri="{D42A27DB-BD31-4B8C-83A1-F6EECF244321}">
                <p14:modId xmlns:p14="http://schemas.microsoft.com/office/powerpoint/2010/main" val="38699026"/>
              </p:ext>
            </p:extLst>
          </p:nvPr>
        </p:nvGraphicFramePr>
        <p:xfrm>
          <a:off x="467544" y="411510"/>
          <a:ext cx="8348555" cy="457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7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D8A5B12D-A3E8-4346-87E1-FBAD868E38C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36923CD1-5645-467A-ACCC-B67D6A93CF7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E4923397-9A6E-4DC3-8D4F-A7065B6251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Örnek Proje Konuları</a:t>
            </a:r>
            <a:endParaRPr lang="tr-TR" sz="2400" i="1" dirty="0">
              <a:solidFill>
                <a:schemeClr val="accent1">
                  <a:lumMod val="60000"/>
                  <a:lumOff val="40000"/>
                </a:schemeClr>
              </a:solidFill>
            </a:endParaRPr>
          </a:p>
        </p:txBody>
      </p:sp>
      <p:sp>
        <p:nvSpPr>
          <p:cNvPr id="3" name="Dikdörtgen 2"/>
          <p:cNvSpPr/>
          <p:nvPr/>
        </p:nvSpPr>
        <p:spPr>
          <a:xfrm>
            <a:off x="395536" y="1131590"/>
            <a:ext cx="8208912" cy="32316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742950" lvl="1" indent="-285750" algn="just">
              <a:spcBef>
                <a:spcPts val="1200"/>
              </a:spcBef>
              <a:spcAft>
                <a:spcPts val="0"/>
              </a:spcAft>
              <a:buFont typeface="Courier New" panose="02070309020205020404" pitchFamily="49" charset="0"/>
              <a:buChar char="o"/>
            </a:pPr>
            <a:r>
              <a:rPr lang="tr-TR" sz="1400" dirty="0">
                <a:latin typeface="Times New Roman" panose="02020603050405020304" pitchFamily="18" charset="0"/>
                <a:ea typeface="Calibri" panose="020F0502020204030204" pitchFamily="34" charset="0"/>
                <a:cs typeface="Times New Roman" panose="02020603050405020304" pitchFamily="18" charset="0"/>
              </a:rPr>
              <a:t>İşletmelerin uluslararası ticaret ağlarına ve platformlarına katılımına yönelik B2B ve B2C imkânlarını geliştirecek danışmanlık uygulamaları,</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400" dirty="0">
                <a:latin typeface="Times New Roman" panose="02020603050405020304" pitchFamily="18" charset="0"/>
                <a:ea typeface="Calibri" panose="020F0502020204030204" pitchFamily="34" charset="0"/>
                <a:cs typeface="Times New Roman" panose="02020603050405020304" pitchFamily="18" charset="0"/>
              </a:rPr>
              <a:t>E-ticaret platformlarını kurmak isteyenler ile hâlen e-ticaret platformları işleten işletmelere yönelik olarak tasarım, yazılım, pazarlama, satış yapılacak ülkelerin dillerine çeviri ve ödeme sistemlerine uyum sağlama gibi konularda danışmanlık verilmesi,</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400" dirty="0">
                <a:latin typeface="Times New Roman" panose="02020603050405020304" pitchFamily="18" charset="0"/>
                <a:ea typeface="Calibri" panose="020F0502020204030204" pitchFamily="34" charset="0"/>
                <a:cs typeface="Times New Roman" panose="02020603050405020304" pitchFamily="18" charset="0"/>
              </a:rPr>
              <a:t>İhracatta dış pazarlara giriş, pazar çeşitlendirme ve ürün çeşitlendirmeye yönelik yol haritaları ve stratejilerin hazırlanması,</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400" dirty="0">
                <a:latin typeface="Times New Roman" panose="02020603050405020304" pitchFamily="18" charset="0"/>
                <a:ea typeface="Calibri" panose="020F0502020204030204" pitchFamily="34" charset="0"/>
                <a:cs typeface="Times New Roman" panose="02020603050405020304" pitchFamily="18" charset="0"/>
              </a:rPr>
              <a:t>Dış pazar modelleme ve rakip analizlerinin yapılmasına yönelik danışmanlıklar,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400" dirty="0">
                <a:latin typeface="Times New Roman" panose="02020603050405020304" pitchFamily="18" charset="0"/>
                <a:ea typeface="Calibri" panose="020F0502020204030204" pitchFamily="34" charset="0"/>
                <a:cs typeface="Times New Roman" panose="02020603050405020304" pitchFamily="18" charset="0"/>
              </a:rPr>
              <a:t>Dış pazarlara girişte ihtiyaç duyulacak kalite belgesi ve sertifikasyon süreçlerine yönelik danışmanlıklar,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400" dirty="0">
                <a:latin typeface="Times New Roman" panose="02020603050405020304" pitchFamily="18" charset="0"/>
                <a:ea typeface="Calibri" panose="020F0502020204030204" pitchFamily="34" charset="0"/>
                <a:cs typeface="Times New Roman" panose="02020603050405020304" pitchFamily="18" charset="0"/>
              </a:rPr>
              <a:t>İhracata yönelik insan kaynakları altyapısının geliştirilmesi için istihdam garantili eğitim faaliyetleri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755496" y="653752"/>
            <a:ext cx="7414266" cy="369332"/>
          </a:xfrm>
          <a:prstGeom prst="rect">
            <a:avLst/>
          </a:prstGeom>
        </p:spPr>
        <p:txBody>
          <a:bodyPr wrap="square">
            <a:spAutoFit/>
          </a:bodyPr>
          <a:lstStyle/>
          <a:p>
            <a:pPr marL="453390" indent="-226695" algn="ctr">
              <a:spcBef>
                <a:spcPts val="1200"/>
              </a:spcBef>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Öncelik 1:</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b="1" dirty="0">
                <a:latin typeface="Times New Roman" panose="02020603050405020304" pitchFamily="18" charset="0"/>
                <a:ea typeface="Calibri" panose="020F0502020204030204" pitchFamily="34" charset="0"/>
                <a:cs typeface="Times New Roman" panose="02020603050405020304" pitchFamily="18" charset="0"/>
              </a:rPr>
              <a:t>İhracat Odaklı Dış Ticaret Kapasitesinin Geliştirilmesi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861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Örnek Proje Konuları</a:t>
            </a:r>
            <a:endParaRPr lang="tr-TR" sz="2400" i="1" dirty="0">
              <a:solidFill>
                <a:schemeClr val="accent1">
                  <a:lumMod val="60000"/>
                  <a:lumOff val="40000"/>
                </a:schemeClr>
              </a:solidFill>
            </a:endParaRPr>
          </a:p>
        </p:txBody>
      </p:sp>
      <p:sp>
        <p:nvSpPr>
          <p:cNvPr id="5" name="Dikdörtgen 4"/>
          <p:cNvSpPr/>
          <p:nvPr/>
        </p:nvSpPr>
        <p:spPr>
          <a:xfrm>
            <a:off x="827584" y="474226"/>
            <a:ext cx="7416824" cy="338554"/>
          </a:xfrm>
          <a:prstGeom prst="rect">
            <a:avLst/>
          </a:prstGeom>
        </p:spPr>
        <p:txBody>
          <a:bodyPr wrap="square">
            <a:spAutoFit/>
          </a:bodyPr>
          <a:lstStyle/>
          <a:p>
            <a:pPr marL="453390" indent="-226695" algn="ctr">
              <a:spcBef>
                <a:spcPts val="1200"/>
              </a:spcBef>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Öncelik 2: Üretim ve Hizmet Süreçlerinin Geliştirilmesi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323528" y="812780"/>
            <a:ext cx="8712968"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Üretim ve iş süreçlerinde süreç ve operasyon iyileştirme uygulamaları,</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AB Yeşil Mutabakata uyum süreçlerine ilişkin danışmanlık faaliyetleri,</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Teknoloji analizi ve değerlendirmesi,</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Üretim süreçlerinde ham madde, enerji ve tüketiminde çevre dostu teknolojilerin kullanımı,</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smtClean="0">
                <a:latin typeface="Times New Roman" panose="02020603050405020304" pitchFamily="18" charset="0"/>
                <a:ea typeface="Calibri" panose="020F0502020204030204" pitchFamily="34" charset="0"/>
                <a:cs typeface="Times New Roman" panose="02020603050405020304" pitchFamily="18" charset="0"/>
              </a:rPr>
              <a:t>İş </a:t>
            </a:r>
            <a:r>
              <a:rPr lang="tr-TR" sz="1000" dirty="0">
                <a:latin typeface="Times New Roman" panose="02020603050405020304" pitchFamily="18" charset="0"/>
                <a:ea typeface="Calibri" panose="020F0502020204030204" pitchFamily="34" charset="0"/>
                <a:cs typeface="Times New Roman" panose="02020603050405020304" pitchFamily="18" charset="0"/>
              </a:rPr>
              <a:t>Analizi, Montaj Hattı Dengeleme, Değer Zinciri Analizi, Hata Türleri ve Etkileri Analizi,</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Üretimde atıkların azaltılması, geri kazanımı ve değerlendirilmesi,</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Yenilenebilir enerji kaynakları kullanımı, eko verimlilik ve enerji verimliliği uygulamaları, </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İşletmenin ve üretim süreçlerinin reorganizasyonuna yönelik operasyon modeli dönüşümü ve iş modeli dönüşümü uygulamaları,</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Etkin stok ve tedarik yönetimi kurulması/işletilmesi ile dağıtım ağının etkin şekilde işletilmesine yönelik faaliyetler,</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Standart İş Süreçleri (SOP) uygulaması, toplam ekipman etkinliği hedeflemesi gibi verimlilik uygulamalarının yapılması,</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İş gücü veriminin/becerilerinin geliştirilmesi ve iş gücü arzı ile iş gücü talebi arasındaki uyumsuzlukların giderilmesine yönelik istihdam garantili eğitimlerin verilmesi ve işletmelerde çalışan verimliliğini artırıcı uygulamalar,</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Temiz üretim uygulamaları,</a:t>
            </a:r>
            <a:endParaRPr lang="tr-TR" sz="1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000" dirty="0">
                <a:latin typeface="Times New Roman" panose="02020603050405020304" pitchFamily="18" charset="0"/>
                <a:ea typeface="Calibri" panose="020F0502020204030204" pitchFamily="34" charset="0"/>
                <a:cs typeface="Times New Roman" panose="02020603050405020304" pitchFamily="18" charset="0"/>
              </a:rPr>
              <a:t>Toplam Verimli Bakım (TPM) uygulamaları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448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Örnek Proje Konuları</a:t>
            </a:r>
            <a:endParaRPr lang="tr-TR" sz="2400" i="1" dirty="0">
              <a:solidFill>
                <a:schemeClr val="accent1">
                  <a:lumMod val="60000"/>
                  <a:lumOff val="40000"/>
                </a:schemeClr>
              </a:solidFill>
            </a:endParaRPr>
          </a:p>
        </p:txBody>
      </p:sp>
      <p:sp>
        <p:nvSpPr>
          <p:cNvPr id="3" name="Dikdörtgen 2"/>
          <p:cNvSpPr/>
          <p:nvPr/>
        </p:nvSpPr>
        <p:spPr>
          <a:xfrm>
            <a:off x="826225" y="627534"/>
            <a:ext cx="7272808" cy="369332"/>
          </a:xfrm>
          <a:prstGeom prst="rect">
            <a:avLst/>
          </a:prstGeom>
        </p:spPr>
        <p:txBody>
          <a:bodyPr wrap="square">
            <a:spAutoFit/>
          </a:bodyPr>
          <a:lstStyle/>
          <a:p>
            <a:pPr algn="ctr"/>
            <a:r>
              <a:rPr lang="tr-TR" b="1" dirty="0">
                <a:latin typeface="Times New Roman" panose="02020603050405020304" pitchFamily="18" charset="0"/>
                <a:ea typeface="Calibri" panose="020F0502020204030204" pitchFamily="34" charset="0"/>
              </a:rPr>
              <a:t>Öncelik 3: Üretici Kooperatif ve Birliklerin Geliştirilmesi</a:t>
            </a:r>
            <a:endParaRPr lang="tr-TR" dirty="0"/>
          </a:p>
        </p:txBody>
      </p:sp>
      <p:sp>
        <p:nvSpPr>
          <p:cNvPr id="4" name="Dikdörtgen 3"/>
          <p:cNvSpPr/>
          <p:nvPr/>
        </p:nvSpPr>
        <p:spPr>
          <a:xfrm>
            <a:off x="647524" y="1275606"/>
            <a:ext cx="7956924" cy="261610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742950" lvl="1" indent="-285750" algn="just">
              <a:spcBef>
                <a:spcPts val="1200"/>
              </a:spcBef>
              <a:spcAft>
                <a:spcPts val="0"/>
              </a:spcAft>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Yöresel ürün üretiminde yüksek katma değerli ürün üretilmesi ve muhafaza edilmesi, pazarlama kapasitesinin geliştirilmesi ve markalaşmaya yönelik danışmanlık faaliyetleri,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Kooperatif ve birliklerin lojistik, ürün geliştirme, ambalajlama, çevrim içi satış, sosyal medya pazarlama ve elektronik ticaret konularında kabiliyetlerinin geliştirilmesi,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Bef>
                <a:spcPts val="1200"/>
              </a:spcBef>
              <a:spcAft>
                <a:spcPts val="0"/>
              </a:spcAft>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Organik tarım ve iyi tarım uygulamalarının yaygınlaştırılması, gıda güvenliği, tarımsal ürünlerde markalaşma ile fikri ve sınai mülkiyet haklarına yönelik kurumsal kapasite geliştirici faaliyetler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733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txBox="1">
            <a:spLocks/>
          </p:cNvSpPr>
          <p:nvPr/>
        </p:nvSpPr>
        <p:spPr>
          <a:xfrm>
            <a:off x="323528" y="3507854"/>
            <a:ext cx="8496944" cy="1405956"/>
          </a:xfrm>
          <a:prstGeom prst="rect">
            <a:avLst/>
          </a:prstGeom>
        </p:spPr>
        <p:txBody>
          <a:bodyPr/>
          <a:lstStyle>
            <a:lvl1pPr algn="ctr" defTabSz="914377" rtl="0" eaLnBrk="1" latinLnBrk="0" hangingPunct="1">
              <a:spcBef>
                <a:spcPct val="0"/>
              </a:spcBef>
              <a:buNone/>
              <a:defRPr sz="1800" b="1" kern="1200">
                <a:solidFill>
                  <a:srgbClr val="376092"/>
                </a:solidFill>
                <a:latin typeface="+mn-lt"/>
                <a:ea typeface="+mj-ea"/>
                <a:cs typeface="Arial" panose="020B0604020202020204" pitchFamily="34" charset="0"/>
              </a:defRPr>
            </a:lvl1pPr>
          </a:lstStyle>
          <a:p>
            <a:r>
              <a:rPr lang="tr-TR" sz="3200" dirty="0" smtClean="0"/>
              <a:t>TEŞEKKÜR EDERİZ</a:t>
            </a:r>
            <a:endParaRPr lang="tr-TR" sz="3200" i="1" dirty="0">
              <a:solidFill>
                <a:schemeClr val="accent1">
                  <a:lumMod val="60000"/>
                  <a:lumOff val="40000"/>
                </a:schemeClr>
              </a:solidFill>
            </a:endParaRPr>
          </a:p>
        </p:txBody>
      </p:sp>
    </p:spTree>
    <p:extLst>
      <p:ext uri="{BB962C8B-B14F-4D97-AF65-F5344CB8AC3E}">
        <p14:creationId xmlns:p14="http://schemas.microsoft.com/office/powerpoint/2010/main" val="385930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Teknik Destek süreci</a:t>
            </a:r>
            <a:endParaRPr lang="tr-TR" sz="2400" i="1" dirty="0">
              <a:solidFill>
                <a:schemeClr val="accent1">
                  <a:lumMod val="60000"/>
                  <a:lumOff val="40000"/>
                </a:schemeClr>
              </a:solidFill>
            </a:endParaRPr>
          </a:p>
        </p:txBody>
      </p:sp>
      <p:graphicFrame>
        <p:nvGraphicFramePr>
          <p:cNvPr id="24" name="İçerik Yer Tutucusu 2"/>
          <p:cNvGraphicFramePr>
            <a:graphicFrameLocks/>
          </p:cNvGraphicFramePr>
          <p:nvPr>
            <p:extLst>
              <p:ext uri="{D42A27DB-BD31-4B8C-83A1-F6EECF244321}">
                <p14:modId xmlns:p14="http://schemas.microsoft.com/office/powerpoint/2010/main" val="3880131338"/>
              </p:ext>
            </p:extLst>
          </p:nvPr>
        </p:nvGraphicFramePr>
        <p:xfrm>
          <a:off x="539552" y="771550"/>
          <a:ext cx="8172400" cy="388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İçerik Yer Tutucusu 4"/>
          <p:cNvGraphicFramePr>
            <a:graphicFrameLocks/>
          </p:cNvGraphicFramePr>
          <p:nvPr>
            <p:extLst>
              <p:ext uri="{D42A27DB-BD31-4B8C-83A1-F6EECF244321}">
                <p14:modId xmlns:p14="http://schemas.microsoft.com/office/powerpoint/2010/main" val="1399710819"/>
              </p:ext>
            </p:extLst>
          </p:nvPr>
        </p:nvGraphicFramePr>
        <p:xfrm>
          <a:off x="585075" y="781444"/>
          <a:ext cx="7755108" cy="38748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85091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Metin kutusu 9"/>
          <p:cNvSpPr txBox="1"/>
          <p:nvPr/>
        </p:nvSpPr>
        <p:spPr>
          <a:xfrm>
            <a:off x="899592" y="3472085"/>
            <a:ext cx="648152" cy="360040"/>
          </a:xfrm>
          <a:prstGeom prst="rect">
            <a:avLst/>
          </a:prstGeom>
        </p:spPr>
        <p:txBody>
          <a:bodyPr spcFirstLastPara="1" vert="horz" wrap="square" lIns="0" tIns="0" rIns="0" bIns="0" rtlCol="0" anchor="t" anchorCtr="0">
            <a:noAutofit/>
          </a:bodyPr>
          <a:lstStyle/>
          <a:p>
            <a:r>
              <a:rPr lang="tr-TR" sz="2400" b="1" i="1" dirty="0" smtClean="0">
                <a:solidFill>
                  <a:schemeClr val="bg1"/>
                </a:solidFill>
              </a:rPr>
              <a:t>2019</a:t>
            </a:r>
            <a:endParaRPr lang="tr-TR" sz="2400" b="1" i="1" dirty="0">
              <a:solidFill>
                <a:schemeClr val="bg1"/>
              </a:solidFill>
            </a:endParaRPr>
          </a:p>
        </p:txBody>
      </p:sp>
      <p:sp>
        <p:nvSpPr>
          <p:cNvPr id="11" name="Metin kutusu 10"/>
          <p:cNvSpPr txBox="1"/>
          <p:nvPr/>
        </p:nvSpPr>
        <p:spPr>
          <a:xfrm>
            <a:off x="3347864" y="3465349"/>
            <a:ext cx="1436730" cy="360040"/>
          </a:xfrm>
          <a:prstGeom prst="rect">
            <a:avLst/>
          </a:prstGeom>
        </p:spPr>
        <p:txBody>
          <a:bodyPr spcFirstLastPara="1" vert="horz" wrap="square" lIns="0" tIns="0" rIns="0" bIns="0" rtlCol="0" anchor="t" anchorCtr="0">
            <a:noAutofit/>
          </a:bodyPr>
          <a:lstStyle/>
          <a:p>
            <a:r>
              <a:rPr lang="tr-TR" sz="2400" b="1" i="1" dirty="0" smtClean="0">
                <a:solidFill>
                  <a:schemeClr val="bg1"/>
                </a:solidFill>
              </a:rPr>
              <a:t>2020-2021</a:t>
            </a:r>
            <a:endParaRPr lang="tr-TR" sz="2400" b="1" i="1" dirty="0">
              <a:solidFill>
                <a:schemeClr val="bg1"/>
              </a:solidFill>
            </a:endParaRPr>
          </a:p>
        </p:txBody>
      </p:sp>
      <p:pic>
        <p:nvPicPr>
          <p:cNvPr id="8" name="Objec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9180512" cy="5164038"/>
          </a:xfrm>
          <a:prstGeom prst="rect">
            <a:avLst/>
          </a:prstGeom>
        </p:spPr>
      </p:pic>
      <p:sp>
        <p:nvSpPr>
          <p:cNvPr id="13" name="Metin kutusu 12"/>
          <p:cNvSpPr txBox="1"/>
          <p:nvPr/>
        </p:nvSpPr>
        <p:spPr>
          <a:xfrm>
            <a:off x="225451" y="1954183"/>
            <a:ext cx="4464496" cy="2016224"/>
          </a:xfrm>
          <a:prstGeom prst="rect">
            <a:avLst/>
          </a:prstGeom>
        </p:spPr>
        <p:txBody>
          <a:bodyPr spcFirstLastPara="1" vert="horz" wrap="square" lIns="0" tIns="0" rIns="0" bIns="0" rtlCol="0" anchor="t" anchorCtr="0">
            <a:noAutofit/>
          </a:bodyPr>
          <a:lstStyle/>
          <a:p>
            <a:pPr lvl="0" algn="just"/>
            <a:r>
              <a:rPr lang="tr-TR" dirty="0">
                <a:solidFill>
                  <a:schemeClr val="bg1"/>
                </a:solidFill>
              </a:rPr>
              <a:t>Yönetim danışmanlığı desteği, ulusal ve uluslararası kabul görmüş standartlar çerçevesinde yararlanıcıların mevcut durum analizinin gerçekleştirilmesi ve yönetsel ihtiyaçlarının tespitini </a:t>
            </a:r>
            <a:r>
              <a:rPr lang="tr-TR" dirty="0" smtClean="0">
                <a:solidFill>
                  <a:schemeClr val="bg1"/>
                </a:solidFill>
              </a:rPr>
              <a:t>içeren durum </a:t>
            </a:r>
            <a:r>
              <a:rPr lang="tr-TR" dirty="0">
                <a:solidFill>
                  <a:schemeClr val="bg1"/>
                </a:solidFill>
              </a:rPr>
              <a:t>değerlendirmesini ve bu ihtiyaçlara yönelik tematik teknik danışmanlık hizmetini kapsar.</a:t>
            </a:r>
          </a:p>
        </p:txBody>
      </p:sp>
      <p:pic>
        <p:nvPicPr>
          <p:cNvPr id="16" name="Object 1" descr="preencoded.png"/>
          <p:cNvPicPr>
            <a:picLocks noChangeAspect="1"/>
          </p:cNvPicPr>
          <p:nvPr/>
        </p:nvPicPr>
        <p:blipFill rotWithShape="1">
          <a:blip r:embed="rId4"/>
          <a:srcRect t="37400" r="47637" b="40200"/>
          <a:stretch/>
        </p:blipFill>
        <p:spPr>
          <a:xfrm>
            <a:off x="179512" y="268894"/>
            <a:ext cx="4788024" cy="1152128"/>
          </a:xfrm>
          <a:prstGeom prst="rect">
            <a:avLst/>
          </a:prstGeom>
        </p:spPr>
      </p:pic>
      <p:sp>
        <p:nvSpPr>
          <p:cNvPr id="4" name="Dikdörtgen 3"/>
          <p:cNvSpPr/>
          <p:nvPr/>
        </p:nvSpPr>
        <p:spPr>
          <a:xfrm>
            <a:off x="2365937" y="924728"/>
            <a:ext cx="415173" cy="235689"/>
          </a:xfrm>
          <a:prstGeom prst="rect">
            <a:avLst/>
          </a:prstGeom>
          <a:solidFill>
            <a:srgbClr val="6B9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225451" y="636072"/>
            <a:ext cx="4464496" cy="489702"/>
          </a:xfrm>
          <a:prstGeom prst="rect">
            <a:avLst/>
          </a:prstGeom>
        </p:spPr>
        <p:txBody>
          <a:bodyPr spcFirstLastPara="1" vert="horz" wrap="square" lIns="0" tIns="0" rIns="0" bIns="0" rtlCol="0" anchor="t" anchorCtr="0">
            <a:noAutofit/>
          </a:bodyPr>
          <a:lstStyle/>
          <a:p>
            <a:pPr algn="ctr"/>
            <a:r>
              <a:rPr lang="tr-TR" sz="2800" b="1" dirty="0" smtClean="0">
                <a:solidFill>
                  <a:srgbClr val="F2EDE9"/>
                </a:solidFill>
              </a:rPr>
              <a:t>YÖNETİM DANIŞMANLIĞI</a:t>
            </a:r>
            <a:endParaRPr lang="tr-TR" sz="2800" b="1" dirty="0">
              <a:solidFill>
                <a:srgbClr val="F2EDE9"/>
              </a:solidFill>
            </a:endParaRPr>
          </a:p>
        </p:txBody>
      </p:sp>
      <p:sp>
        <p:nvSpPr>
          <p:cNvPr id="12" name="Metin kutusu 11"/>
          <p:cNvSpPr txBox="1"/>
          <p:nvPr/>
        </p:nvSpPr>
        <p:spPr>
          <a:xfrm>
            <a:off x="1386488" y="1954183"/>
            <a:ext cx="3329528" cy="401941"/>
          </a:xfrm>
          <a:prstGeom prst="rect">
            <a:avLst/>
          </a:prstGeom>
        </p:spPr>
        <p:txBody>
          <a:bodyPr spcFirstLastPara="1" vert="horz" wrap="square" lIns="0" tIns="0" rIns="0" bIns="0" rtlCol="0" anchor="t" anchorCtr="0">
            <a:noAutofit/>
          </a:bodyPr>
          <a:lstStyle/>
          <a:p>
            <a:endParaRPr lang="tr-TR" sz="2400" b="1" i="1" dirty="0">
              <a:solidFill>
                <a:schemeClr val="bg1"/>
              </a:solidFill>
            </a:endParaRPr>
          </a:p>
        </p:txBody>
      </p:sp>
    </p:spTree>
    <p:extLst>
      <p:ext uri="{BB962C8B-B14F-4D97-AF65-F5344CB8AC3E}">
        <p14:creationId xmlns:p14="http://schemas.microsoft.com/office/powerpoint/2010/main" val="128126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Programın amacı ve kapsamı</a:t>
            </a:r>
            <a:endParaRPr lang="tr-TR" sz="2400" i="1" dirty="0">
              <a:solidFill>
                <a:schemeClr val="accent1">
                  <a:lumMod val="60000"/>
                  <a:lumOff val="40000"/>
                </a:schemeClr>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848" y="915566"/>
            <a:ext cx="3700198" cy="3096344"/>
          </a:xfrm>
          <a:prstGeom prst="rect">
            <a:avLst/>
          </a:prstGeom>
        </p:spPr>
      </p:pic>
      <p:graphicFrame>
        <p:nvGraphicFramePr>
          <p:cNvPr id="9" name="Diyagram 8"/>
          <p:cNvGraphicFramePr/>
          <p:nvPr>
            <p:extLst>
              <p:ext uri="{D42A27DB-BD31-4B8C-83A1-F6EECF244321}">
                <p14:modId xmlns:p14="http://schemas.microsoft.com/office/powerpoint/2010/main" val="3273332846"/>
              </p:ext>
            </p:extLst>
          </p:nvPr>
        </p:nvGraphicFramePr>
        <p:xfrm>
          <a:off x="251520" y="987574"/>
          <a:ext cx="5040560" cy="3168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985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PROGRAMIN AMACI VE KAPSAMI</a:t>
            </a:r>
            <a:endParaRPr lang="tr-TR" sz="2400" i="1" dirty="0">
              <a:solidFill>
                <a:schemeClr val="accent1">
                  <a:lumMod val="60000"/>
                  <a:lumOff val="40000"/>
                </a:schemeClr>
              </a:solidFill>
            </a:endParaRPr>
          </a:p>
        </p:txBody>
      </p:sp>
      <p:sp>
        <p:nvSpPr>
          <p:cNvPr id="3" name="Metin kutusu 2"/>
          <p:cNvSpPr txBox="1"/>
          <p:nvPr/>
        </p:nvSpPr>
        <p:spPr>
          <a:xfrm>
            <a:off x="971600" y="1635646"/>
            <a:ext cx="6912768" cy="720080"/>
          </a:xfrm>
          <a:prstGeom prst="rect">
            <a:avLst/>
          </a:prstGeom>
        </p:spPr>
        <p:txBody>
          <a:bodyPr spcFirstLastPara="1" vert="horz" wrap="square" lIns="0" tIns="0" rIns="0" bIns="0" rtlCol="0" anchor="t" anchorCtr="0">
            <a:noAutofit/>
          </a:bodyPr>
          <a:lstStyle/>
          <a:p>
            <a:endParaRPr lang="tr-TR" sz="3200" dirty="0">
              <a:solidFill>
                <a:schemeClr val="bg1"/>
              </a:solidFill>
            </a:endParaRPr>
          </a:p>
        </p:txBody>
      </p:sp>
      <p:graphicFrame>
        <p:nvGraphicFramePr>
          <p:cNvPr id="7" name="Diyagram 6"/>
          <p:cNvGraphicFramePr/>
          <p:nvPr>
            <p:extLst>
              <p:ext uri="{D42A27DB-BD31-4B8C-83A1-F6EECF244321}">
                <p14:modId xmlns:p14="http://schemas.microsoft.com/office/powerpoint/2010/main" val="905839608"/>
              </p:ext>
            </p:extLst>
          </p:nvPr>
        </p:nvGraphicFramePr>
        <p:xfrm>
          <a:off x="2123728" y="2441877"/>
          <a:ext cx="5256584"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5"/>
          <p:cNvGrpSpPr>
            <a:grpSpLocks/>
          </p:cNvGrpSpPr>
          <p:nvPr/>
        </p:nvGrpSpPr>
        <p:grpSpPr bwMode="auto">
          <a:xfrm>
            <a:off x="2267744" y="3378686"/>
            <a:ext cx="1075979" cy="1199183"/>
            <a:chOff x="5760" y="960"/>
            <a:chExt cx="1004" cy="1151"/>
          </a:xfrm>
        </p:grpSpPr>
        <p:pic>
          <p:nvPicPr>
            <p:cNvPr id="11" name="Picture 27"/>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787" y="1848"/>
              <a:ext cx="97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4"/>
            <p:cNvGrpSpPr>
              <a:grpSpLocks/>
            </p:cNvGrpSpPr>
            <p:nvPr/>
          </p:nvGrpSpPr>
          <p:grpSpPr bwMode="auto">
            <a:xfrm>
              <a:off x="5760" y="960"/>
              <a:ext cx="1004" cy="867"/>
              <a:chOff x="1637" y="1258"/>
              <a:chExt cx="2452" cy="2119"/>
            </a:xfrm>
          </p:grpSpPr>
          <p:sp>
            <p:nvSpPr>
              <p:cNvPr id="13" name="Freeform 15"/>
              <p:cNvSpPr>
                <a:spLocks noChangeAspect="1"/>
              </p:cNvSpPr>
              <p:nvPr/>
            </p:nvSpPr>
            <p:spPr bwMode="auto">
              <a:xfrm>
                <a:off x="1637" y="1258"/>
                <a:ext cx="2452" cy="2119"/>
              </a:xfrm>
              <a:custGeom>
                <a:avLst/>
                <a:gdLst>
                  <a:gd name="T0" fmla="*/ 2147483647 w 365"/>
                  <a:gd name="T1" fmla="*/ 2147483647 h 316"/>
                  <a:gd name="T2" fmla="*/ 2147483647 w 365"/>
                  <a:gd name="T3" fmla="*/ 2147483647 h 316"/>
                  <a:gd name="T4" fmla="*/ 2147483647 w 365"/>
                  <a:gd name="T5" fmla="*/ 2147483647 h 316"/>
                  <a:gd name="T6" fmla="*/ 2147483647 w 365"/>
                  <a:gd name="T7" fmla="*/ 2147483647 h 316"/>
                  <a:gd name="T8" fmla="*/ 2147483647 w 365"/>
                  <a:gd name="T9" fmla="*/ 2147483647 h 316"/>
                  <a:gd name="T10" fmla="*/ 2147483647 w 365"/>
                  <a:gd name="T11" fmla="*/ 2147483647 h 316"/>
                  <a:gd name="T12" fmla="*/ 2147483647 w 365"/>
                  <a:gd name="T13" fmla="*/ 2147483647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6"/>
              <p:cNvSpPr>
                <a:spLocks noChangeAspect="1"/>
              </p:cNvSpPr>
              <p:nvPr/>
            </p:nvSpPr>
            <p:spPr bwMode="auto">
              <a:xfrm>
                <a:off x="1637" y="1258"/>
                <a:ext cx="2452" cy="2119"/>
              </a:xfrm>
              <a:custGeom>
                <a:avLst/>
                <a:gdLst>
                  <a:gd name="T0" fmla="*/ 2147483647 w 365"/>
                  <a:gd name="T1" fmla="*/ 2147483647 h 316"/>
                  <a:gd name="T2" fmla="*/ 2147483647 w 365"/>
                  <a:gd name="T3" fmla="*/ 2147483647 h 316"/>
                  <a:gd name="T4" fmla="*/ 2147483647 w 365"/>
                  <a:gd name="T5" fmla="*/ 2147483647 h 316"/>
                  <a:gd name="T6" fmla="*/ 2147483647 w 365"/>
                  <a:gd name="T7" fmla="*/ 2147483647 h 316"/>
                  <a:gd name="T8" fmla="*/ 2147483647 w 365"/>
                  <a:gd name="T9" fmla="*/ 2147483647 h 316"/>
                  <a:gd name="T10" fmla="*/ 2147483647 w 365"/>
                  <a:gd name="T11" fmla="*/ 2147483647 h 316"/>
                  <a:gd name="T12" fmla="*/ 2147483647 w 365"/>
                  <a:gd name="T13" fmla="*/ 2147483647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tr-TR"/>
              </a:p>
            </p:txBody>
          </p:sp>
          <p:sp>
            <p:nvSpPr>
              <p:cNvPr id="15" name="Freeform 17"/>
              <p:cNvSpPr>
                <a:spLocks noChangeAspect="1"/>
              </p:cNvSpPr>
              <p:nvPr/>
            </p:nvSpPr>
            <p:spPr bwMode="auto">
              <a:xfrm>
                <a:off x="1904" y="1545"/>
                <a:ext cx="1914" cy="1664"/>
              </a:xfrm>
              <a:custGeom>
                <a:avLst/>
                <a:gdLst>
                  <a:gd name="T0" fmla="*/ 2147483647 w 285"/>
                  <a:gd name="T1" fmla="*/ 2147483647 h 248"/>
                  <a:gd name="T2" fmla="*/ 2147483647 w 285"/>
                  <a:gd name="T3" fmla="*/ 2147483647 h 248"/>
                  <a:gd name="T4" fmla="*/ 2147483647 w 285"/>
                  <a:gd name="T5" fmla="*/ 2147483647 h 248"/>
                  <a:gd name="T6" fmla="*/ 2147483647 w 285"/>
                  <a:gd name="T7" fmla="*/ 2147483647 h 248"/>
                  <a:gd name="T8" fmla="*/ 2147483647 w 285"/>
                  <a:gd name="T9" fmla="*/ 2147483647 h 248"/>
                  <a:gd name="T10" fmla="*/ 2147483647 w 285"/>
                  <a:gd name="T11" fmla="*/ 2147483647 h 248"/>
                  <a:gd name="T12" fmla="*/ 2147483647 w 285"/>
                  <a:gd name="T13" fmla="*/ 2147483647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8"/>
              <p:cNvSpPr>
                <a:spLocks noChangeAspect="1"/>
              </p:cNvSpPr>
              <p:nvPr/>
            </p:nvSpPr>
            <p:spPr bwMode="auto">
              <a:xfrm>
                <a:off x="1904" y="1547"/>
                <a:ext cx="1915" cy="1666"/>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p>
            </p:txBody>
          </p:sp>
          <p:sp>
            <p:nvSpPr>
              <p:cNvPr id="17" name="Freeform 19"/>
              <p:cNvSpPr>
                <a:spLocks/>
              </p:cNvSpPr>
              <p:nvPr/>
            </p:nvSpPr>
            <p:spPr bwMode="auto">
              <a:xfrm>
                <a:off x="2737" y="1863"/>
                <a:ext cx="250" cy="839"/>
              </a:xfrm>
              <a:custGeom>
                <a:avLst/>
                <a:gdLst>
                  <a:gd name="T0" fmla="*/ 0 w 720"/>
                  <a:gd name="T1" fmla="*/ 0 h 2437"/>
                  <a:gd name="T2" fmla="*/ 0 w 720"/>
                  <a:gd name="T3" fmla="*/ 0 h 2437"/>
                  <a:gd name="T4" fmla="*/ 0 w 720"/>
                  <a:gd name="T5" fmla="*/ 0 h 2437"/>
                  <a:gd name="T6" fmla="*/ 0 w 720"/>
                  <a:gd name="T7" fmla="*/ 0 h 2437"/>
                  <a:gd name="T8" fmla="*/ 0 w 720"/>
                  <a:gd name="T9" fmla="*/ 0 h 2437"/>
                  <a:gd name="T10" fmla="*/ 0 w 720"/>
                  <a:gd name="T11" fmla="*/ 0 h 2437"/>
                  <a:gd name="T12" fmla="*/ 0 w 720"/>
                  <a:gd name="T13" fmla="*/ 0 h 2437"/>
                  <a:gd name="T14" fmla="*/ 0 w 720"/>
                  <a:gd name="T15" fmla="*/ 0 h 2437"/>
                  <a:gd name="T16" fmla="*/ 0 w 720"/>
                  <a:gd name="T17" fmla="*/ 0 h 2437"/>
                  <a:gd name="T18" fmla="*/ 0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pic>
            <p:nvPicPr>
              <p:cNvPr id="18" name="Picture 20"/>
              <p:cNvPicPr>
                <a:picLocks noChangeAspect="1" noChangeArrowheads="1"/>
              </p:cNvPicPr>
              <p:nvPr/>
            </p:nvPicPr>
            <p:blipFill>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98" y="1292"/>
                <a:ext cx="1388"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pic>
          <p:sp>
            <p:nvSpPr>
              <p:cNvPr id="19" name="Oval 21"/>
              <p:cNvSpPr>
                <a:spLocks noChangeArrowheads="1"/>
              </p:cNvSpPr>
              <p:nvPr/>
            </p:nvSpPr>
            <p:spPr bwMode="auto">
              <a:xfrm>
                <a:off x="2761" y="2834"/>
                <a:ext cx="204" cy="204"/>
              </a:xfrm>
              <a:prstGeom prst="ellipse">
                <a:avLst/>
              </a:prstGeom>
              <a:solidFill>
                <a:schemeClr val="tx1"/>
              </a:solidFill>
              <a:ln w="11176">
                <a:solidFill>
                  <a:srgbClr val="161316"/>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tr-TR" sz="1800">
                  <a:latin typeface="Arial" charset="0"/>
                </a:endParaRPr>
              </a:p>
            </p:txBody>
          </p:sp>
        </p:grpSp>
      </p:grpSp>
      <p:graphicFrame>
        <p:nvGraphicFramePr>
          <p:cNvPr id="4" name="Tablo 3"/>
          <p:cNvGraphicFramePr>
            <a:graphicFrameLocks noGrp="1"/>
          </p:cNvGraphicFramePr>
          <p:nvPr>
            <p:extLst>
              <p:ext uri="{D42A27DB-BD31-4B8C-83A1-F6EECF244321}">
                <p14:modId xmlns:p14="http://schemas.microsoft.com/office/powerpoint/2010/main" val="2966876042"/>
              </p:ext>
            </p:extLst>
          </p:nvPr>
        </p:nvGraphicFramePr>
        <p:xfrm>
          <a:off x="395536" y="605827"/>
          <a:ext cx="8352927" cy="2221236"/>
        </p:xfrm>
        <a:graphic>
          <a:graphicData uri="http://schemas.openxmlformats.org/drawingml/2006/table">
            <a:tbl>
              <a:tblPr firstRow="1" firstCol="1" bandRow="1">
                <a:tableStyleId>{5C22544A-7EE6-4342-B048-85BDC9FD1C3A}</a:tableStyleId>
              </a:tblPr>
              <a:tblGrid>
                <a:gridCol w="2261537">
                  <a:extLst>
                    <a:ext uri="{9D8B030D-6E8A-4147-A177-3AD203B41FA5}">
                      <a16:colId xmlns:a16="http://schemas.microsoft.com/office/drawing/2014/main" val="1370999349"/>
                    </a:ext>
                  </a:extLst>
                </a:gridCol>
                <a:gridCol w="3045695">
                  <a:extLst>
                    <a:ext uri="{9D8B030D-6E8A-4147-A177-3AD203B41FA5}">
                      <a16:colId xmlns:a16="http://schemas.microsoft.com/office/drawing/2014/main" val="2608911576"/>
                    </a:ext>
                  </a:extLst>
                </a:gridCol>
                <a:gridCol w="3045695">
                  <a:extLst>
                    <a:ext uri="{9D8B030D-6E8A-4147-A177-3AD203B41FA5}">
                      <a16:colId xmlns:a16="http://schemas.microsoft.com/office/drawing/2014/main" val="2456898986"/>
                    </a:ext>
                  </a:extLst>
                </a:gridCol>
              </a:tblGrid>
              <a:tr h="336232">
                <a:tc>
                  <a:txBody>
                    <a:bodyPr/>
                    <a:lstStyle/>
                    <a:p>
                      <a:pPr marL="453390" indent="-226695" algn="l">
                        <a:spcAft>
                          <a:spcPts val="0"/>
                        </a:spcAft>
                      </a:pPr>
                      <a:r>
                        <a:rPr lang="tr-TR" sz="1400" dirty="0" smtClean="0">
                          <a:effectLst/>
                        </a:rPr>
                        <a:t>Program</a:t>
                      </a:r>
                      <a:r>
                        <a:rPr lang="tr-TR" sz="1400" baseline="0" dirty="0" smtClean="0">
                          <a:effectLst/>
                        </a:rPr>
                        <a:t> </a:t>
                      </a:r>
                      <a:r>
                        <a:rPr lang="tr-TR" sz="1400" dirty="0" smtClean="0">
                          <a:effectLst/>
                        </a:rPr>
                        <a:t>Bütçesi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nchor="ctr"/>
                </a:tc>
                <a:tc gridSpan="2">
                  <a:txBody>
                    <a:bodyPr/>
                    <a:lstStyle/>
                    <a:p>
                      <a:pPr marL="18415" indent="-226695" algn="ctr">
                        <a:spcAft>
                          <a:spcPts val="0"/>
                        </a:spcAft>
                      </a:pPr>
                      <a:r>
                        <a:rPr lang="tr-TR" sz="1400" dirty="0">
                          <a:effectLst/>
                        </a:rPr>
                        <a:t>2.000.0000 TL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nchor="ctr"/>
                </a:tc>
                <a:tc hMerge="1">
                  <a:txBody>
                    <a:bodyPr/>
                    <a:lstStyle/>
                    <a:p>
                      <a:endParaRPr lang="tr-TR"/>
                    </a:p>
                  </a:txBody>
                  <a:tcPr/>
                </a:tc>
                <a:extLst>
                  <a:ext uri="{0D108BD9-81ED-4DB2-BD59-A6C34878D82A}">
                    <a16:rowId xmlns:a16="http://schemas.microsoft.com/office/drawing/2014/main" val="950529062"/>
                  </a:ext>
                </a:extLst>
              </a:tr>
              <a:tr h="456314">
                <a:tc>
                  <a:txBody>
                    <a:bodyPr/>
                    <a:lstStyle/>
                    <a:p>
                      <a:pPr marL="13970" indent="-13970" algn="just">
                        <a:spcAft>
                          <a:spcPts val="0"/>
                        </a:spcAft>
                      </a:pPr>
                      <a:r>
                        <a:rPr lang="tr-TR" sz="1400" dirty="0">
                          <a:effectLst/>
                        </a:rPr>
                        <a:t>Uygun Başvuru Sahipleri ve Proje Başına Azami Destek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nchor="ctr"/>
                </a:tc>
                <a:tc gridSpan="2">
                  <a:txBody>
                    <a:bodyPr/>
                    <a:lstStyle/>
                    <a:p>
                      <a:pPr marL="342900" lvl="0" indent="-342900" algn="just">
                        <a:spcBef>
                          <a:spcPts val="1200"/>
                        </a:spcBef>
                        <a:spcAft>
                          <a:spcPts val="0"/>
                        </a:spcAft>
                        <a:buFont typeface="Symbol" panose="05050102010706020507" pitchFamily="18" charset="2"/>
                        <a:buChar char=""/>
                      </a:pPr>
                      <a:r>
                        <a:rPr lang="tr-TR" sz="1400" b="1" dirty="0">
                          <a:effectLst/>
                        </a:rPr>
                        <a:t>İmalat Sanayinde Faaliyet Gösteren İşletmeler: 200.000 TL</a:t>
                      </a:r>
                    </a:p>
                    <a:p>
                      <a:pPr marL="342900" lvl="0" indent="-342900" algn="just">
                        <a:spcBef>
                          <a:spcPts val="1200"/>
                        </a:spcBef>
                        <a:spcAft>
                          <a:spcPts val="0"/>
                        </a:spcAft>
                        <a:buFont typeface="Symbol" panose="05050102010706020507" pitchFamily="18" charset="2"/>
                        <a:buChar char=""/>
                      </a:pPr>
                      <a:r>
                        <a:rPr lang="tr-TR" sz="1400" b="1" dirty="0">
                          <a:effectLst/>
                        </a:rPr>
                        <a:t>Birlik ve Kooperatifler: 100.000 TL</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tc hMerge="1">
                  <a:txBody>
                    <a:bodyPr/>
                    <a:lstStyle/>
                    <a:p>
                      <a:endParaRPr lang="tr-TR"/>
                    </a:p>
                  </a:txBody>
                  <a:tcPr/>
                </a:tc>
                <a:extLst>
                  <a:ext uri="{0D108BD9-81ED-4DB2-BD59-A6C34878D82A}">
                    <a16:rowId xmlns:a16="http://schemas.microsoft.com/office/drawing/2014/main" val="2063752263"/>
                  </a:ext>
                </a:extLst>
              </a:tr>
              <a:tr h="168116">
                <a:tc>
                  <a:txBody>
                    <a:bodyPr/>
                    <a:lstStyle/>
                    <a:p>
                      <a:pPr marL="13970" indent="-13970" algn="just">
                        <a:spcAft>
                          <a:spcPts val="0"/>
                        </a:spcAft>
                      </a:pPr>
                      <a:r>
                        <a:rPr lang="tr-TR" sz="1400">
                          <a:effectLst/>
                        </a:rPr>
                        <a:t>Proje Süresi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nchor="ctr"/>
                </a:tc>
                <a:tc gridSpan="2">
                  <a:txBody>
                    <a:bodyPr/>
                    <a:lstStyle/>
                    <a:p>
                      <a:pPr marL="18415" indent="-226695" algn="l">
                        <a:spcAft>
                          <a:spcPts val="0"/>
                        </a:spcAft>
                      </a:pPr>
                      <a:r>
                        <a:rPr lang="tr-TR" sz="1400" dirty="0" smtClean="0">
                          <a:effectLst/>
                        </a:rPr>
                        <a:t>      6 </a:t>
                      </a:r>
                      <a:r>
                        <a:rPr lang="tr-TR" sz="1400" dirty="0">
                          <a:effectLst/>
                        </a:rPr>
                        <a:t>ay</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tc hMerge="1">
                  <a:txBody>
                    <a:bodyPr/>
                    <a:lstStyle/>
                    <a:p>
                      <a:endParaRPr lang="tr-TR"/>
                    </a:p>
                  </a:txBody>
                  <a:tcPr/>
                </a:tc>
                <a:extLst>
                  <a:ext uri="{0D108BD9-81ED-4DB2-BD59-A6C34878D82A}">
                    <a16:rowId xmlns:a16="http://schemas.microsoft.com/office/drawing/2014/main" val="1385181727"/>
                  </a:ext>
                </a:extLst>
              </a:tr>
              <a:tr h="168116">
                <a:tc>
                  <a:txBody>
                    <a:bodyPr/>
                    <a:lstStyle/>
                    <a:p>
                      <a:pPr marL="13970" indent="-13970" algn="just">
                        <a:spcAft>
                          <a:spcPts val="0"/>
                        </a:spcAft>
                      </a:pPr>
                      <a:r>
                        <a:rPr lang="tr-TR" sz="1400">
                          <a:effectLst/>
                        </a:rPr>
                        <a:t>İlan Tarihi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nchor="ctr"/>
                </a:tc>
                <a:tc gridSpan="2">
                  <a:txBody>
                    <a:bodyPr/>
                    <a:lstStyle/>
                    <a:p>
                      <a:pPr marL="18415" indent="-226695" algn="l">
                        <a:spcAft>
                          <a:spcPts val="0"/>
                        </a:spcAft>
                      </a:pPr>
                      <a:r>
                        <a:rPr lang="tr-TR" sz="1400" dirty="0" smtClean="0">
                          <a:effectLst/>
                        </a:rPr>
                        <a:t>      31 </a:t>
                      </a:r>
                      <a:r>
                        <a:rPr lang="tr-TR" sz="1400" dirty="0">
                          <a:effectLst/>
                        </a:rPr>
                        <a:t>Mayıs 2022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tc hMerge="1">
                  <a:txBody>
                    <a:bodyPr/>
                    <a:lstStyle/>
                    <a:p>
                      <a:endParaRPr lang="tr-TR"/>
                    </a:p>
                  </a:txBody>
                  <a:tcPr/>
                </a:tc>
                <a:extLst>
                  <a:ext uri="{0D108BD9-81ED-4DB2-BD59-A6C34878D82A}">
                    <a16:rowId xmlns:a16="http://schemas.microsoft.com/office/drawing/2014/main" val="1722631885"/>
                  </a:ext>
                </a:extLst>
              </a:tr>
              <a:tr h="168116">
                <a:tc rowSpan="4">
                  <a:txBody>
                    <a:bodyPr/>
                    <a:lstStyle/>
                    <a:p>
                      <a:pPr marL="13970" indent="-13970" algn="just">
                        <a:spcAft>
                          <a:spcPts val="0"/>
                        </a:spcAft>
                      </a:pPr>
                      <a:r>
                        <a:rPr lang="tr-TR" sz="1400" dirty="0">
                          <a:effectLst/>
                        </a:rPr>
                        <a:t>Başvuru Dönemleri ve Son Başvuru Tarihleri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nchor="ctr"/>
                </a:tc>
                <a:tc>
                  <a:txBody>
                    <a:bodyPr/>
                    <a:lstStyle/>
                    <a:p>
                      <a:pPr marL="453390" indent="-226695" algn="l">
                        <a:spcAft>
                          <a:spcPts val="0"/>
                        </a:spcAft>
                      </a:pPr>
                      <a:r>
                        <a:rPr lang="tr-TR" sz="1400">
                          <a:effectLst/>
                        </a:rPr>
                        <a:t>Mayıs-Haziran Dönemi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tc>
                  <a:txBody>
                    <a:bodyPr/>
                    <a:lstStyle/>
                    <a:p>
                      <a:pPr marL="453390" indent="-226695" algn="l">
                        <a:spcAft>
                          <a:spcPts val="0"/>
                        </a:spcAft>
                      </a:pPr>
                      <a:r>
                        <a:rPr lang="tr-TR" sz="1400" dirty="0">
                          <a:effectLst/>
                        </a:rPr>
                        <a:t>30 Haziran 2022 Saat </a:t>
                      </a:r>
                      <a:r>
                        <a:rPr lang="tr-TR" sz="1400" dirty="0" smtClean="0">
                          <a:effectLst/>
                        </a:rPr>
                        <a:t>17.00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extLst>
                  <a:ext uri="{0D108BD9-81ED-4DB2-BD59-A6C34878D82A}">
                    <a16:rowId xmlns:a16="http://schemas.microsoft.com/office/drawing/2014/main" val="2087226661"/>
                  </a:ext>
                </a:extLst>
              </a:tr>
              <a:tr h="239084">
                <a:tc vMerge="1">
                  <a:txBody>
                    <a:bodyPr/>
                    <a:lstStyle/>
                    <a:p>
                      <a:endParaRPr lang="tr-TR"/>
                    </a:p>
                  </a:txBody>
                  <a:tcPr/>
                </a:tc>
                <a:tc>
                  <a:txBody>
                    <a:bodyPr/>
                    <a:lstStyle/>
                    <a:p>
                      <a:pPr marL="453390" indent="-226695" algn="l">
                        <a:spcAft>
                          <a:spcPts val="0"/>
                        </a:spcAft>
                      </a:pPr>
                      <a:r>
                        <a:rPr lang="tr-TR" sz="1400">
                          <a:effectLst/>
                        </a:rPr>
                        <a:t>Temmuz-Ağustos Dönemi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tc>
                  <a:txBody>
                    <a:bodyPr/>
                    <a:lstStyle/>
                    <a:p>
                      <a:pPr marL="453390" indent="-226695" algn="l">
                        <a:spcAft>
                          <a:spcPts val="0"/>
                        </a:spcAft>
                      </a:pPr>
                      <a:r>
                        <a:rPr lang="tr-TR" sz="1400" dirty="0">
                          <a:effectLst/>
                        </a:rPr>
                        <a:t>31 Ağustos 2022 Saat </a:t>
                      </a:r>
                      <a:r>
                        <a:rPr lang="tr-TR" sz="1400" dirty="0" smtClean="0">
                          <a:effectLst/>
                        </a:rPr>
                        <a:t>17.00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extLst>
                  <a:ext uri="{0D108BD9-81ED-4DB2-BD59-A6C34878D82A}">
                    <a16:rowId xmlns:a16="http://schemas.microsoft.com/office/drawing/2014/main" val="2815768502"/>
                  </a:ext>
                </a:extLst>
              </a:tr>
              <a:tr h="168116">
                <a:tc vMerge="1">
                  <a:txBody>
                    <a:bodyPr/>
                    <a:lstStyle/>
                    <a:p>
                      <a:endParaRPr lang="tr-TR"/>
                    </a:p>
                  </a:txBody>
                  <a:tcPr/>
                </a:tc>
                <a:tc>
                  <a:txBody>
                    <a:bodyPr/>
                    <a:lstStyle/>
                    <a:p>
                      <a:pPr marL="453390" indent="-226695" algn="l">
                        <a:spcAft>
                          <a:spcPts val="0"/>
                        </a:spcAft>
                      </a:pPr>
                      <a:r>
                        <a:rPr lang="tr-TR" sz="1400">
                          <a:effectLst/>
                        </a:rPr>
                        <a:t>Eylül-Ekim Dönemi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tc>
                  <a:txBody>
                    <a:bodyPr/>
                    <a:lstStyle/>
                    <a:p>
                      <a:pPr marL="453390" indent="-226695" algn="l">
                        <a:spcAft>
                          <a:spcPts val="0"/>
                        </a:spcAft>
                      </a:pPr>
                      <a:r>
                        <a:rPr lang="tr-TR" sz="1400" dirty="0">
                          <a:effectLst/>
                        </a:rPr>
                        <a:t>27 Ekim 2022 Saat </a:t>
                      </a:r>
                      <a:r>
                        <a:rPr lang="tr-TR" sz="1400" dirty="0" smtClean="0">
                          <a:effectLst/>
                        </a:rPr>
                        <a:t>17.00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extLst>
                  <a:ext uri="{0D108BD9-81ED-4DB2-BD59-A6C34878D82A}">
                    <a16:rowId xmlns:a16="http://schemas.microsoft.com/office/drawing/2014/main" val="1789308418"/>
                  </a:ext>
                </a:extLst>
              </a:tr>
              <a:tr h="168116">
                <a:tc vMerge="1">
                  <a:txBody>
                    <a:bodyPr/>
                    <a:lstStyle/>
                    <a:p>
                      <a:endParaRPr lang="tr-TR"/>
                    </a:p>
                  </a:txBody>
                  <a:tcPr/>
                </a:tc>
                <a:tc>
                  <a:txBody>
                    <a:bodyPr/>
                    <a:lstStyle/>
                    <a:p>
                      <a:pPr marL="453390" indent="-226695" algn="l">
                        <a:spcAft>
                          <a:spcPts val="0"/>
                        </a:spcAft>
                      </a:pPr>
                      <a:r>
                        <a:rPr lang="tr-TR" sz="1400">
                          <a:effectLst/>
                        </a:rPr>
                        <a:t>Kasım-Aralık Dönemi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tc>
                  <a:txBody>
                    <a:bodyPr/>
                    <a:lstStyle/>
                    <a:p>
                      <a:pPr marL="453390" indent="-226695" algn="l">
                        <a:spcAft>
                          <a:spcPts val="0"/>
                        </a:spcAft>
                      </a:pPr>
                      <a:r>
                        <a:rPr lang="tr-TR" sz="1400" dirty="0">
                          <a:effectLst/>
                        </a:rPr>
                        <a:t>30 Aralık 2022 Saat </a:t>
                      </a:r>
                      <a:r>
                        <a:rPr lang="tr-TR" sz="1400" dirty="0" smtClean="0">
                          <a:effectLst/>
                        </a:rPr>
                        <a:t>17.00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363" marR="37363" marT="0" marB="0"/>
                </a:tc>
                <a:extLst>
                  <a:ext uri="{0D108BD9-81ED-4DB2-BD59-A6C34878D82A}">
                    <a16:rowId xmlns:a16="http://schemas.microsoft.com/office/drawing/2014/main" val="632678562"/>
                  </a:ext>
                </a:extLst>
              </a:tr>
            </a:tbl>
          </a:graphicData>
        </a:graphic>
      </p:graphicFrame>
    </p:spTree>
    <p:extLst>
      <p:ext uri="{BB962C8B-B14F-4D97-AF65-F5344CB8AC3E}">
        <p14:creationId xmlns:p14="http://schemas.microsoft.com/office/powerpoint/2010/main" val="35955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PROGRAMIN AMACI VE KAPSAMI</a:t>
            </a:r>
            <a:endParaRPr lang="tr-TR" sz="2400" i="1" dirty="0">
              <a:solidFill>
                <a:schemeClr val="accent1">
                  <a:lumMod val="60000"/>
                  <a:lumOff val="40000"/>
                </a:schemeClr>
              </a:solidFill>
            </a:endParaRPr>
          </a:p>
        </p:txBody>
      </p:sp>
      <p:sp>
        <p:nvSpPr>
          <p:cNvPr id="3" name="Metin kutusu 2"/>
          <p:cNvSpPr txBox="1"/>
          <p:nvPr/>
        </p:nvSpPr>
        <p:spPr>
          <a:xfrm>
            <a:off x="971600" y="1635646"/>
            <a:ext cx="6912768" cy="720080"/>
          </a:xfrm>
          <a:prstGeom prst="rect">
            <a:avLst/>
          </a:prstGeom>
        </p:spPr>
        <p:txBody>
          <a:bodyPr spcFirstLastPara="1" vert="horz" wrap="square" lIns="0" tIns="0" rIns="0" bIns="0" rtlCol="0" anchor="t" anchorCtr="0">
            <a:noAutofit/>
          </a:bodyPr>
          <a:lstStyle/>
          <a:p>
            <a:endParaRPr lang="tr-TR" sz="3200" dirty="0">
              <a:solidFill>
                <a:schemeClr val="bg1"/>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573386568"/>
              </p:ext>
            </p:extLst>
          </p:nvPr>
        </p:nvGraphicFramePr>
        <p:xfrm>
          <a:off x="395536" y="699542"/>
          <a:ext cx="8496943" cy="3976464"/>
        </p:xfrm>
        <a:graphic>
          <a:graphicData uri="http://schemas.openxmlformats.org/drawingml/2006/table">
            <a:tbl>
              <a:tblPr firstRow="1" firstCol="1" bandRow="1">
                <a:tableStyleId>{5C22544A-7EE6-4342-B048-85BDC9FD1C3A}</a:tableStyleId>
              </a:tblPr>
              <a:tblGrid>
                <a:gridCol w="1075598">
                  <a:extLst>
                    <a:ext uri="{9D8B030D-6E8A-4147-A177-3AD203B41FA5}">
                      <a16:colId xmlns:a16="http://schemas.microsoft.com/office/drawing/2014/main" val="3597701261"/>
                    </a:ext>
                  </a:extLst>
                </a:gridCol>
                <a:gridCol w="2243097">
                  <a:extLst>
                    <a:ext uri="{9D8B030D-6E8A-4147-A177-3AD203B41FA5}">
                      <a16:colId xmlns:a16="http://schemas.microsoft.com/office/drawing/2014/main" val="2662082517"/>
                    </a:ext>
                  </a:extLst>
                </a:gridCol>
                <a:gridCol w="5178248">
                  <a:extLst>
                    <a:ext uri="{9D8B030D-6E8A-4147-A177-3AD203B41FA5}">
                      <a16:colId xmlns:a16="http://schemas.microsoft.com/office/drawing/2014/main" val="54691876"/>
                    </a:ext>
                  </a:extLst>
                </a:gridCol>
              </a:tblGrid>
              <a:tr h="1386154">
                <a:tc>
                  <a:txBody>
                    <a:bodyPr/>
                    <a:lstStyle/>
                    <a:p>
                      <a:pPr marL="453390" indent="-226695" algn="l">
                        <a:spcAft>
                          <a:spcPts val="0"/>
                        </a:spcAft>
                      </a:pPr>
                      <a:r>
                        <a:rPr lang="tr-TR" sz="1500" dirty="0">
                          <a:effectLst/>
                        </a:rPr>
                        <a:t>Öncelik 1</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453390" indent="-226695" algn="l">
                        <a:spcAft>
                          <a:spcPts val="0"/>
                        </a:spcAft>
                      </a:pPr>
                      <a:r>
                        <a:rPr lang="tr-TR" sz="1400" dirty="0">
                          <a:effectLst/>
                        </a:rPr>
                        <a:t>İhracat Odaklı </a:t>
                      </a:r>
                      <a:r>
                        <a:rPr lang="tr-TR" sz="1400" dirty="0" smtClean="0">
                          <a:effectLst/>
                        </a:rPr>
                        <a:t>Dış</a:t>
                      </a:r>
                      <a:r>
                        <a:rPr lang="tr-TR" sz="1400" baseline="0" dirty="0" smtClean="0">
                          <a:effectLst/>
                        </a:rPr>
                        <a:t> </a:t>
                      </a:r>
                      <a:r>
                        <a:rPr lang="tr-TR" sz="1400" dirty="0" smtClean="0">
                          <a:effectLst/>
                        </a:rPr>
                        <a:t>Ticaret Kapasitesinin</a:t>
                      </a:r>
                      <a:r>
                        <a:rPr lang="tr-TR" sz="1400" baseline="0" dirty="0" smtClean="0">
                          <a:effectLst/>
                        </a:rPr>
                        <a:t> </a:t>
                      </a:r>
                      <a:r>
                        <a:rPr lang="tr-TR" sz="1400" dirty="0" smtClean="0">
                          <a:effectLst/>
                        </a:rPr>
                        <a:t>Geliştirilmesi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342900" lvl="0" indent="-342900" algn="just">
                        <a:spcAft>
                          <a:spcPts val="0"/>
                        </a:spcAft>
                        <a:buFont typeface="+mj-lt"/>
                        <a:buAutoNum type="arabicPeriod"/>
                      </a:pPr>
                      <a:r>
                        <a:rPr lang="tr-TR" sz="1500" b="0" dirty="0">
                          <a:effectLst/>
                        </a:rPr>
                        <a:t>Uluslararası rekabetçilik ve dış ticaret kabiliyetlerinin geliştirilmesi,</a:t>
                      </a:r>
                    </a:p>
                    <a:p>
                      <a:pPr marL="342900" lvl="0" indent="-342900" algn="just">
                        <a:spcAft>
                          <a:spcPts val="0"/>
                        </a:spcAft>
                        <a:buFont typeface="+mj-lt"/>
                        <a:buAutoNum type="arabicPeriod"/>
                      </a:pPr>
                      <a:r>
                        <a:rPr lang="tr-TR" sz="1500" b="0" dirty="0">
                          <a:effectLst/>
                        </a:rPr>
                        <a:t>İmalat sanayinde hedef ürün ve pazarların tespiti ile dış ticaret faaliyetlerinin desteklenmesi,</a:t>
                      </a:r>
                    </a:p>
                    <a:p>
                      <a:pPr marL="342900" lvl="0" indent="-342900" algn="just">
                        <a:spcAft>
                          <a:spcPts val="0"/>
                        </a:spcAft>
                        <a:buFont typeface="+mj-lt"/>
                        <a:buAutoNum type="arabicPeriod"/>
                      </a:pPr>
                      <a:r>
                        <a:rPr lang="tr-TR" sz="1500" b="0" dirty="0">
                          <a:effectLst/>
                        </a:rPr>
                        <a:t>Yerli üretimi sağlanabilecek ürünlerin tespiti ve üretim süreçlerinin geliştirilmesi</a:t>
                      </a:r>
                      <a:endParaRPr lang="tr-TR"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5784646"/>
                  </a:ext>
                </a:extLst>
              </a:tr>
              <a:tr h="1584176">
                <a:tc>
                  <a:txBody>
                    <a:bodyPr/>
                    <a:lstStyle/>
                    <a:p>
                      <a:pPr marL="453390" indent="-226695" algn="l">
                        <a:spcAft>
                          <a:spcPts val="0"/>
                        </a:spcAft>
                      </a:pPr>
                      <a:r>
                        <a:rPr lang="tr-TR" sz="1500" dirty="0">
                          <a:effectLst/>
                        </a:rPr>
                        <a:t>Öncelik 2</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453390" indent="-226695" algn="l">
                        <a:spcAft>
                          <a:spcPts val="0"/>
                        </a:spcAft>
                      </a:pPr>
                      <a:r>
                        <a:rPr lang="tr-TR" sz="1400" b="1" dirty="0" smtClean="0">
                          <a:solidFill>
                            <a:schemeClr val="bg1"/>
                          </a:solidFill>
                          <a:effectLst/>
                        </a:rPr>
                        <a:t>Üretim ve Hizmet</a:t>
                      </a:r>
                    </a:p>
                    <a:p>
                      <a:pPr marL="453390" indent="-226695" algn="l">
                        <a:spcAft>
                          <a:spcPts val="0"/>
                        </a:spcAft>
                      </a:pPr>
                      <a:r>
                        <a:rPr lang="tr-TR" sz="1400" b="1" dirty="0" smtClean="0">
                          <a:solidFill>
                            <a:schemeClr val="bg1"/>
                          </a:solidFill>
                          <a:effectLst/>
                        </a:rPr>
                        <a:t>Süreçlerinin Geliştirilmesi</a:t>
                      </a:r>
                      <a:endParaRPr lang="tr-T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342900" lvl="0" indent="-342900" algn="just">
                        <a:spcAft>
                          <a:spcPts val="0"/>
                        </a:spcAft>
                        <a:buFont typeface="+mj-lt"/>
                        <a:buAutoNum type="arabicPeriod"/>
                      </a:pPr>
                      <a:r>
                        <a:rPr lang="tr-TR" sz="1500" dirty="0">
                          <a:solidFill>
                            <a:schemeClr val="bg1"/>
                          </a:solidFill>
                          <a:effectLst/>
                        </a:rPr>
                        <a:t>Üretim faaliyetlerinin çeşitlendirilmesi,</a:t>
                      </a:r>
                    </a:p>
                    <a:p>
                      <a:pPr marL="342900" lvl="0" indent="-342900" algn="just">
                        <a:spcAft>
                          <a:spcPts val="0"/>
                        </a:spcAft>
                        <a:buFont typeface="+mj-lt"/>
                        <a:buAutoNum type="arabicPeriod"/>
                      </a:pPr>
                      <a:r>
                        <a:rPr lang="tr-TR" sz="1500" dirty="0">
                          <a:solidFill>
                            <a:schemeClr val="bg1"/>
                          </a:solidFill>
                          <a:effectLst/>
                        </a:rPr>
                        <a:t>Kaynak verimliliği,</a:t>
                      </a:r>
                    </a:p>
                    <a:p>
                      <a:pPr marL="342900" lvl="0" indent="-342900" algn="just">
                        <a:spcAft>
                          <a:spcPts val="0"/>
                        </a:spcAft>
                        <a:buFont typeface="+mj-lt"/>
                        <a:buAutoNum type="arabicPeriod"/>
                      </a:pPr>
                      <a:r>
                        <a:rPr lang="tr-TR" sz="1500" dirty="0">
                          <a:solidFill>
                            <a:schemeClr val="bg1"/>
                          </a:solidFill>
                          <a:effectLst/>
                        </a:rPr>
                        <a:t>Yeşil mutabakata uyum,</a:t>
                      </a:r>
                    </a:p>
                    <a:p>
                      <a:pPr marL="342900" lvl="0" indent="-342900" algn="just">
                        <a:spcAft>
                          <a:spcPts val="0"/>
                        </a:spcAft>
                        <a:buFont typeface="+mj-lt"/>
                        <a:buAutoNum type="arabicPeriod"/>
                      </a:pPr>
                      <a:r>
                        <a:rPr lang="tr-TR" sz="1500" dirty="0">
                          <a:solidFill>
                            <a:schemeClr val="bg1"/>
                          </a:solidFill>
                          <a:effectLst/>
                        </a:rPr>
                        <a:t>Yalın üretim,</a:t>
                      </a:r>
                    </a:p>
                    <a:p>
                      <a:pPr marL="342900" lvl="0" indent="-342900" algn="just">
                        <a:spcAft>
                          <a:spcPts val="0"/>
                        </a:spcAft>
                        <a:buFont typeface="+mj-lt"/>
                        <a:buAutoNum type="arabicPeriod"/>
                      </a:pPr>
                      <a:r>
                        <a:rPr lang="tr-TR" sz="1500" dirty="0">
                          <a:solidFill>
                            <a:schemeClr val="bg1"/>
                          </a:solidFill>
                          <a:effectLst/>
                        </a:rPr>
                        <a:t>Değer ve tedarik zincirlerinin geliştirilmesi,</a:t>
                      </a:r>
                    </a:p>
                    <a:p>
                      <a:pPr marL="342900" lvl="0" indent="-342900" algn="just">
                        <a:spcAft>
                          <a:spcPts val="0"/>
                        </a:spcAft>
                        <a:buFont typeface="+mj-lt"/>
                        <a:buAutoNum type="arabicPeriod"/>
                      </a:pPr>
                      <a:r>
                        <a:rPr lang="tr-TR" sz="1500" dirty="0">
                          <a:solidFill>
                            <a:schemeClr val="bg1"/>
                          </a:solidFill>
                          <a:effectLst/>
                        </a:rPr>
                        <a:t>AR-GE, tasarım ve </a:t>
                      </a:r>
                      <a:r>
                        <a:rPr lang="tr-TR" sz="1500" dirty="0" err="1">
                          <a:solidFill>
                            <a:schemeClr val="bg1"/>
                          </a:solidFill>
                          <a:effectLst/>
                        </a:rPr>
                        <a:t>inovasyon</a:t>
                      </a:r>
                      <a:r>
                        <a:rPr lang="tr-TR" sz="1500" dirty="0">
                          <a:solidFill>
                            <a:schemeClr val="bg1"/>
                          </a:solidFill>
                          <a:effectLst/>
                        </a:rPr>
                        <a:t> kabiliyetlerinin geliştirilmesi,</a:t>
                      </a:r>
                    </a:p>
                    <a:p>
                      <a:pPr marL="342900" lvl="0" indent="-342900" algn="just">
                        <a:spcAft>
                          <a:spcPts val="0"/>
                        </a:spcAft>
                        <a:buFont typeface="+mj-lt"/>
                        <a:buAutoNum type="arabicPeriod"/>
                      </a:pPr>
                      <a:r>
                        <a:rPr lang="tr-TR" sz="1500" dirty="0">
                          <a:solidFill>
                            <a:schemeClr val="bg1"/>
                          </a:solidFill>
                          <a:effectLst/>
                        </a:rPr>
                        <a:t>Dijital dönüşüm</a:t>
                      </a:r>
                      <a:endParaRPr lang="tr-T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81480994"/>
                  </a:ext>
                </a:extLst>
              </a:tr>
              <a:tr h="990110">
                <a:tc>
                  <a:txBody>
                    <a:bodyPr/>
                    <a:lstStyle/>
                    <a:p>
                      <a:pPr marL="453390" indent="-226695" algn="l">
                        <a:spcAft>
                          <a:spcPts val="0"/>
                        </a:spcAft>
                      </a:pPr>
                      <a:r>
                        <a:rPr lang="tr-TR" sz="1500" dirty="0">
                          <a:effectLst/>
                        </a:rPr>
                        <a:t>Öncelik 3</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453390" indent="-226695" algn="l">
                        <a:spcAft>
                          <a:spcPts val="0"/>
                        </a:spcAft>
                      </a:pPr>
                      <a:r>
                        <a:rPr lang="tr-TR" sz="1500" b="1" dirty="0">
                          <a:solidFill>
                            <a:schemeClr val="tx2">
                              <a:lumMod val="75000"/>
                            </a:schemeClr>
                          </a:solidFill>
                          <a:effectLst/>
                        </a:rPr>
                        <a:t>Üretici Kooperatif ve Birliklerin Geliştirilmesi</a:t>
                      </a:r>
                      <a:endParaRPr lang="tr-TR" sz="15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342900" lvl="0" indent="-342900" algn="just">
                        <a:spcAft>
                          <a:spcPts val="0"/>
                        </a:spcAft>
                        <a:buFont typeface="+mj-lt"/>
                        <a:buAutoNum type="arabicPeriod"/>
                      </a:pPr>
                      <a:r>
                        <a:rPr lang="tr-TR" sz="1500" dirty="0">
                          <a:solidFill>
                            <a:schemeClr val="tx2">
                              <a:lumMod val="75000"/>
                            </a:schemeClr>
                          </a:solidFill>
                          <a:effectLst/>
                        </a:rPr>
                        <a:t>Yöresel ürünlerin ticarileştirilmesi ve markalaştırılması,</a:t>
                      </a:r>
                    </a:p>
                    <a:p>
                      <a:pPr marL="342900" lvl="0" indent="-342900" algn="just">
                        <a:spcAft>
                          <a:spcPts val="0"/>
                        </a:spcAft>
                        <a:buFont typeface="+mj-lt"/>
                        <a:buAutoNum type="arabicPeriod"/>
                      </a:pPr>
                      <a:r>
                        <a:rPr lang="tr-TR" sz="1500" dirty="0">
                          <a:solidFill>
                            <a:schemeClr val="tx2">
                              <a:lumMod val="75000"/>
                            </a:schemeClr>
                          </a:solidFill>
                          <a:effectLst/>
                        </a:rPr>
                        <a:t>Kalite, verimlilik, ürün geliştirme, paketleme, lojistik, e-ticaret ve pazarlama kabiliyetlerinin geliştirilmesi</a:t>
                      </a:r>
                      <a:endParaRPr lang="tr-TR" sz="15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71" marR="33971"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00493639"/>
                  </a:ext>
                </a:extLst>
              </a:tr>
            </a:tbl>
          </a:graphicData>
        </a:graphic>
      </p:graphicFrame>
    </p:spTree>
    <p:extLst>
      <p:ext uri="{BB962C8B-B14F-4D97-AF65-F5344CB8AC3E}">
        <p14:creationId xmlns:p14="http://schemas.microsoft.com/office/powerpoint/2010/main" val="3028461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PROGRAMIN AMACI VE KAPSAMI</a:t>
            </a:r>
            <a:endParaRPr lang="tr-TR" sz="2400" i="1" dirty="0">
              <a:solidFill>
                <a:schemeClr val="accent1">
                  <a:lumMod val="60000"/>
                  <a:lumOff val="40000"/>
                </a:schemeClr>
              </a:solidFill>
            </a:endParaRPr>
          </a:p>
        </p:txBody>
      </p:sp>
      <p:graphicFrame>
        <p:nvGraphicFramePr>
          <p:cNvPr id="5" name="Diyagram 4"/>
          <p:cNvGraphicFramePr/>
          <p:nvPr>
            <p:extLst>
              <p:ext uri="{D42A27DB-BD31-4B8C-83A1-F6EECF244321}">
                <p14:modId xmlns:p14="http://schemas.microsoft.com/office/powerpoint/2010/main" val="3289659743"/>
              </p:ext>
            </p:extLst>
          </p:nvPr>
        </p:nvGraphicFramePr>
        <p:xfrm>
          <a:off x="704115" y="540210"/>
          <a:ext cx="7517028" cy="4407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06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496" y="87502"/>
            <a:ext cx="7414266" cy="468024"/>
          </a:xfrm>
        </p:spPr>
        <p:txBody>
          <a:bodyPr>
            <a:normAutofit/>
          </a:bodyPr>
          <a:lstStyle/>
          <a:p>
            <a:r>
              <a:rPr lang="tr-TR" sz="2400" dirty="0" smtClean="0"/>
              <a:t>PROGRAMIN AMACI VE KAPSAMI</a:t>
            </a:r>
            <a:endParaRPr lang="tr-TR" sz="2400" i="1" dirty="0">
              <a:solidFill>
                <a:schemeClr val="accent1">
                  <a:lumMod val="60000"/>
                  <a:lumOff val="40000"/>
                </a:schemeClr>
              </a:solidFill>
            </a:endParaRPr>
          </a:p>
        </p:txBody>
      </p:sp>
      <p:graphicFrame>
        <p:nvGraphicFramePr>
          <p:cNvPr id="5" name="Diyagram 4"/>
          <p:cNvGraphicFramePr/>
          <p:nvPr>
            <p:extLst>
              <p:ext uri="{D42A27DB-BD31-4B8C-83A1-F6EECF244321}">
                <p14:modId xmlns:p14="http://schemas.microsoft.com/office/powerpoint/2010/main" val="1774247123"/>
              </p:ext>
            </p:extLst>
          </p:nvPr>
        </p:nvGraphicFramePr>
        <p:xfrm>
          <a:off x="704115" y="987574"/>
          <a:ext cx="7517028"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61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spcFirstLastPara="1" vert="horz" wrap="square" lIns="0" tIns="0" rIns="0" bIns="0" rtlCol="0" anchor="t" anchorCtr="0">
        <a:noAutofit/>
      </a:bodyPr>
      <a:lstStyle>
        <a:defPPr>
          <a:defRPr sz="3200" dirty="0">
            <a:solidFill>
              <a:schemeClr val="bg1"/>
            </a:solidFill>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20949</TotalTime>
  <Words>2040</Words>
  <Application>Microsoft Office PowerPoint</Application>
  <PresentationFormat>Ekran Gösterisi (16:9)</PresentationFormat>
  <Paragraphs>281</Paragraphs>
  <Slides>27</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Calibri</vt:lpstr>
      <vt:lpstr>Cambria</vt:lpstr>
      <vt:lpstr>Courier New</vt:lpstr>
      <vt:lpstr>Lato Light</vt:lpstr>
      <vt:lpstr>Symbol</vt:lpstr>
      <vt:lpstr>Times New Roman</vt:lpstr>
      <vt:lpstr>Ofis Teması</vt:lpstr>
      <vt:lpstr>2022 Yılı yönetim danışmanlığı  teknik destek programı Bilgilendirme sunumu</vt:lpstr>
      <vt:lpstr>SUNUM PLANI</vt:lpstr>
      <vt:lpstr>Teknik Destek süreci</vt:lpstr>
      <vt:lpstr>PowerPoint Sunusu</vt:lpstr>
      <vt:lpstr>Programın amacı ve kapsamı</vt:lpstr>
      <vt:lpstr>PROGRAMIN AMACI VE KAPSAMI</vt:lpstr>
      <vt:lpstr>PROGRAMIN AMACI VE KAPSAMI</vt:lpstr>
      <vt:lpstr>PROGRAMIN AMACI VE KAPSAMI</vt:lpstr>
      <vt:lpstr>PROGRAMIN AMACI VE KAPSAMI</vt:lpstr>
      <vt:lpstr>BAŞVURU SÜRECİ (kimler başvurabilir?)</vt:lpstr>
      <vt:lpstr>BAŞVURU SÜRECİ (BAŞVURULAR NEREYE VE NASIL YAPILIR)</vt:lpstr>
      <vt:lpstr>BAŞVURU SÜRECİ (BAŞVURULAR NEREYE VE NASIL YAPILIR)</vt:lpstr>
      <vt:lpstr>BAŞVURU SÜRECİ (BAŞVURULAR NEREYE VE NASIL YAPILIR)</vt:lpstr>
      <vt:lpstr>BAŞVURU SÜRECİ (BAŞVURULAR NEREYE VE NASIL YAPILIR)</vt:lpstr>
      <vt:lpstr>BAŞVURU SÜRECİ (BAŞVURULAR NEREYE VE NASIL YAPILIR)</vt:lpstr>
      <vt:lpstr>BAŞVURU SÜRECİ (BAŞVURULAR NEREYE VE NASIL YAPILIR)</vt:lpstr>
      <vt:lpstr>BAŞVURU SÜRECİ (BAŞVURULAR NEREYE VE NASIL YAPILIR)</vt:lpstr>
      <vt:lpstr>BAŞVURU SÜRECİ (Değerlendirme)</vt:lpstr>
      <vt:lpstr>BAŞVURU SÜRECİ (ön inceleme)</vt:lpstr>
      <vt:lpstr>BAŞVURU SÜRECİ (nihai değerlendirme)</vt:lpstr>
      <vt:lpstr>BAŞVURU SÜRECİ (nihai değerlendirme)</vt:lpstr>
      <vt:lpstr>Uygulama dönemi</vt:lpstr>
      <vt:lpstr>Uygulama dönemi</vt:lpstr>
      <vt:lpstr>Örnek Proje Konuları</vt:lpstr>
      <vt:lpstr>Örnek Proje Konuları</vt:lpstr>
      <vt:lpstr>Örnek Proje Konuları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RSA</dc:creator>
  <cp:lastModifiedBy>Rumeysa TIRAŞ</cp:lastModifiedBy>
  <cp:revision>1576</cp:revision>
  <cp:lastPrinted>2022-06-10T06:11:48Z</cp:lastPrinted>
  <dcterms:created xsi:type="dcterms:W3CDTF">2019-11-19T11:03:59Z</dcterms:created>
  <dcterms:modified xsi:type="dcterms:W3CDTF">2022-06-10T06:38:04Z</dcterms:modified>
</cp:coreProperties>
</file>