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310" r:id="rId2"/>
    <p:sldId id="318" r:id="rId3"/>
    <p:sldId id="317" r:id="rId4"/>
    <p:sldId id="316" r:id="rId5"/>
    <p:sldId id="344" r:id="rId6"/>
    <p:sldId id="341" r:id="rId7"/>
    <p:sldId id="342" r:id="rId8"/>
    <p:sldId id="343" r:id="rId9"/>
    <p:sldId id="314" r:id="rId10"/>
    <p:sldId id="313" r:id="rId11"/>
    <p:sldId id="312" r:id="rId12"/>
    <p:sldId id="311" r:id="rId13"/>
    <p:sldId id="324" r:id="rId14"/>
    <p:sldId id="323" r:id="rId15"/>
    <p:sldId id="322" r:id="rId16"/>
    <p:sldId id="321" r:id="rId17"/>
    <p:sldId id="332" r:id="rId18"/>
    <p:sldId id="331" r:id="rId19"/>
    <p:sldId id="320" r:id="rId20"/>
    <p:sldId id="330" r:id="rId21"/>
    <p:sldId id="329" r:id="rId22"/>
    <p:sldId id="345" r:id="rId23"/>
    <p:sldId id="328" r:id="rId24"/>
    <p:sldId id="346" r:id="rId25"/>
    <p:sldId id="347" r:id="rId26"/>
    <p:sldId id="348" r:id="rId27"/>
    <p:sldId id="349" r:id="rId28"/>
    <p:sldId id="350" r:id="rId29"/>
    <p:sldId id="327" r:id="rId30"/>
    <p:sldId id="326" r:id="rId31"/>
    <p:sldId id="351" r:id="rId32"/>
    <p:sldId id="336" r:id="rId33"/>
    <p:sldId id="335" r:id="rId34"/>
    <p:sldId id="334" r:id="rId35"/>
    <p:sldId id="333" r:id="rId36"/>
    <p:sldId id="319" r:id="rId37"/>
    <p:sldId id="339" r:id="rId38"/>
    <p:sldId id="338" r:id="rId39"/>
    <p:sldId id="340" r:id="rId40"/>
    <p:sldId id="337" r:id="rId41"/>
    <p:sldId id="300" r:id="rId42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0"/>
    <a:srgbClr val="085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5" autoAdjust="0"/>
    <p:restoredTop sz="86401" autoAdjust="0"/>
  </p:normalViewPr>
  <p:slideViewPr>
    <p:cSldViewPr snapToGrid="0" snapToObjects="1">
      <p:cViewPr>
        <p:scale>
          <a:sx n="70" d="100"/>
          <a:sy n="70" d="100"/>
        </p:scale>
        <p:origin x="-4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35F76E-E340-44E9-8F43-99427D66A5A8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3E2F1B14-30E4-4A24-AF93-2BB5796D6767}">
      <dgm:prSet phldrT="[Metin]" custT="1"/>
      <dgm:spPr/>
      <dgm:t>
        <a:bodyPr/>
        <a:lstStyle/>
        <a:p>
          <a:r>
            <a:rPr lang="tr-TR" sz="3200" dirty="0" smtClean="0"/>
            <a:t>Bartın İli Turizme Yönelik Küçük Ölçekli Altyapı Mali Destek Programı</a:t>
          </a:r>
        </a:p>
      </dgm:t>
    </dgm:pt>
    <dgm:pt modelId="{1B555F58-F01A-48BD-A378-98FCDF8A473A}" type="parTrans" cxnId="{E522FCDC-6C5D-401D-834F-3B2B35DC640B}">
      <dgm:prSet/>
      <dgm:spPr/>
      <dgm:t>
        <a:bodyPr/>
        <a:lstStyle/>
        <a:p>
          <a:endParaRPr lang="tr-TR"/>
        </a:p>
      </dgm:t>
    </dgm:pt>
    <dgm:pt modelId="{F3864957-2A6E-43F9-8973-1705DB942C4F}" type="sibTrans" cxnId="{E522FCDC-6C5D-401D-834F-3B2B35DC640B}">
      <dgm:prSet/>
      <dgm:spPr/>
      <dgm:t>
        <a:bodyPr/>
        <a:lstStyle/>
        <a:p>
          <a:endParaRPr lang="tr-TR"/>
        </a:p>
      </dgm:t>
    </dgm:pt>
    <dgm:pt modelId="{A5F2B435-4F67-469B-AF14-AA39E8EDB844}">
      <dgm:prSet phldrT="[Metin]"/>
      <dgm:spPr/>
      <dgm:t>
        <a:bodyPr/>
        <a:lstStyle/>
        <a:p>
          <a:r>
            <a:rPr lang="tr-TR" dirty="0" smtClean="0"/>
            <a:t>TR81/20/B-TURİZM</a:t>
          </a:r>
          <a:endParaRPr lang="tr-TR" dirty="0"/>
        </a:p>
      </dgm:t>
    </dgm:pt>
    <dgm:pt modelId="{D7768CD8-CFCB-443A-8A73-0B6B218EE77B}" type="parTrans" cxnId="{1C35470A-32EA-43AB-8577-24FC8922AD0C}">
      <dgm:prSet/>
      <dgm:spPr/>
      <dgm:t>
        <a:bodyPr/>
        <a:lstStyle/>
        <a:p>
          <a:endParaRPr lang="tr-TR"/>
        </a:p>
      </dgm:t>
    </dgm:pt>
    <dgm:pt modelId="{02E1FFF1-DD1B-4744-8412-F4CD846427A0}" type="sibTrans" cxnId="{1C35470A-32EA-43AB-8577-24FC8922AD0C}">
      <dgm:prSet/>
      <dgm:spPr/>
      <dgm:t>
        <a:bodyPr/>
        <a:lstStyle/>
        <a:p>
          <a:endParaRPr lang="tr-TR"/>
        </a:p>
      </dgm:t>
    </dgm:pt>
    <dgm:pt modelId="{1804BACE-89FD-4C6C-936A-FCF0D402BA06}" type="pres">
      <dgm:prSet presAssocID="{8635F76E-E340-44E9-8F43-99427D66A5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6893822-B452-49C9-B923-104B6FD52CF4}" type="pres">
      <dgm:prSet presAssocID="{3E2F1B14-30E4-4A24-AF93-2BB5796D6767}" presName="parTxOnly" presStyleLbl="node1" presStyleIdx="0" presStyleCnt="2" custScaleX="170511" custScaleY="2062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458476-9E3A-48BD-96F3-6B40CC9D4E46}" type="pres">
      <dgm:prSet presAssocID="{F3864957-2A6E-43F9-8973-1705DB942C4F}" presName="parSpace" presStyleCnt="0"/>
      <dgm:spPr/>
    </dgm:pt>
    <dgm:pt modelId="{F90A1894-98CE-476A-8C84-D511AA164D18}" type="pres">
      <dgm:prSet presAssocID="{A5F2B435-4F67-469B-AF14-AA39E8EDB844}" presName="parTxOnly" presStyleLbl="node1" presStyleIdx="1" presStyleCnt="2" custScaleX="1733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C35470A-32EA-43AB-8577-24FC8922AD0C}" srcId="{8635F76E-E340-44E9-8F43-99427D66A5A8}" destId="{A5F2B435-4F67-469B-AF14-AA39E8EDB844}" srcOrd="1" destOrd="0" parTransId="{D7768CD8-CFCB-443A-8A73-0B6B218EE77B}" sibTransId="{02E1FFF1-DD1B-4744-8412-F4CD846427A0}"/>
    <dgm:cxn modelId="{6CFA651B-CE8D-4147-81DA-612C2F0C3919}" type="presOf" srcId="{3E2F1B14-30E4-4A24-AF93-2BB5796D6767}" destId="{D6893822-B452-49C9-B923-104B6FD52CF4}" srcOrd="0" destOrd="0" presId="urn:microsoft.com/office/officeart/2005/8/layout/hChevron3"/>
    <dgm:cxn modelId="{49352C9F-D026-4565-B730-B58B344D5493}" type="presOf" srcId="{A5F2B435-4F67-469B-AF14-AA39E8EDB844}" destId="{F90A1894-98CE-476A-8C84-D511AA164D18}" srcOrd="0" destOrd="0" presId="urn:microsoft.com/office/officeart/2005/8/layout/hChevron3"/>
    <dgm:cxn modelId="{EB79294E-E5EC-457D-A795-F7404968A23E}" type="presOf" srcId="{8635F76E-E340-44E9-8F43-99427D66A5A8}" destId="{1804BACE-89FD-4C6C-936A-FCF0D402BA06}" srcOrd="0" destOrd="0" presId="urn:microsoft.com/office/officeart/2005/8/layout/hChevron3"/>
    <dgm:cxn modelId="{E522FCDC-6C5D-401D-834F-3B2B35DC640B}" srcId="{8635F76E-E340-44E9-8F43-99427D66A5A8}" destId="{3E2F1B14-30E4-4A24-AF93-2BB5796D6767}" srcOrd="0" destOrd="0" parTransId="{1B555F58-F01A-48BD-A378-98FCDF8A473A}" sibTransId="{F3864957-2A6E-43F9-8973-1705DB942C4F}"/>
    <dgm:cxn modelId="{02E6DCC8-1D5D-4737-8B62-81B44C3EDE3C}" type="presParOf" srcId="{1804BACE-89FD-4C6C-936A-FCF0D402BA06}" destId="{D6893822-B452-49C9-B923-104B6FD52CF4}" srcOrd="0" destOrd="0" presId="urn:microsoft.com/office/officeart/2005/8/layout/hChevron3"/>
    <dgm:cxn modelId="{04B5AAAE-C7DC-4274-8B38-05E1055E0D38}" type="presParOf" srcId="{1804BACE-89FD-4C6C-936A-FCF0D402BA06}" destId="{91458476-9E3A-48BD-96F3-6B40CC9D4E46}" srcOrd="1" destOrd="0" presId="urn:microsoft.com/office/officeart/2005/8/layout/hChevron3"/>
    <dgm:cxn modelId="{35F8B553-616E-49B9-93E6-9785BF57A06E}" type="presParOf" srcId="{1804BACE-89FD-4C6C-936A-FCF0D402BA06}" destId="{F90A1894-98CE-476A-8C84-D511AA164D18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7ECC60-B061-4350-8E82-F267DA2B05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5BD07406-E98C-4CE7-8D60-A61967EBCAD3}">
      <dgm:prSet/>
      <dgm:spPr/>
      <dgm:t>
        <a:bodyPr/>
        <a:lstStyle/>
        <a:p>
          <a:pPr rtl="0"/>
          <a:r>
            <a:rPr lang="tr-TR" smtClean="0"/>
            <a:t>Önizle</a:t>
          </a:r>
          <a:endParaRPr lang="tr-TR"/>
        </a:p>
      </dgm:t>
    </dgm:pt>
    <dgm:pt modelId="{1C7408AA-7DFF-45A2-AF8F-B4B854CB1B59}" type="parTrans" cxnId="{AD84D480-DCF8-4CCE-8FF6-41C7570DB649}">
      <dgm:prSet/>
      <dgm:spPr/>
      <dgm:t>
        <a:bodyPr/>
        <a:lstStyle/>
        <a:p>
          <a:endParaRPr lang="tr-TR"/>
        </a:p>
      </dgm:t>
    </dgm:pt>
    <dgm:pt modelId="{DFF425BF-5EB8-450D-9A54-470F683F1A0A}" type="sibTrans" cxnId="{AD84D480-DCF8-4CCE-8FF6-41C7570DB649}">
      <dgm:prSet/>
      <dgm:spPr/>
      <dgm:t>
        <a:bodyPr/>
        <a:lstStyle/>
        <a:p>
          <a:endParaRPr lang="tr-TR"/>
        </a:p>
      </dgm:t>
    </dgm:pt>
    <dgm:pt modelId="{FB7B3F5F-AC6B-419F-88FB-EA267D57C75D}">
      <dgm:prSet/>
      <dgm:spPr/>
      <dgm:t>
        <a:bodyPr/>
        <a:lstStyle/>
        <a:p>
          <a:pPr rtl="0"/>
          <a:r>
            <a:rPr lang="tr-TR" smtClean="0"/>
            <a:t>Değerlendirici gözüyle başvuru formunu taslağını incelemeniz ve başka bir kişiye kontrol ettirmeniz tavsiye edilir.</a:t>
          </a:r>
          <a:endParaRPr lang="tr-TR"/>
        </a:p>
      </dgm:t>
    </dgm:pt>
    <dgm:pt modelId="{349468B2-B66C-4736-9239-6F5D5AB93645}" type="parTrans" cxnId="{F2D2CF67-F947-4447-A0E4-F3358A737F55}">
      <dgm:prSet/>
      <dgm:spPr/>
      <dgm:t>
        <a:bodyPr/>
        <a:lstStyle/>
        <a:p>
          <a:endParaRPr lang="tr-TR"/>
        </a:p>
      </dgm:t>
    </dgm:pt>
    <dgm:pt modelId="{B0CFD957-A01F-422B-A193-13BB9F71E83D}" type="sibTrans" cxnId="{F2D2CF67-F947-4447-A0E4-F3358A737F55}">
      <dgm:prSet/>
      <dgm:spPr/>
      <dgm:t>
        <a:bodyPr/>
        <a:lstStyle/>
        <a:p>
          <a:endParaRPr lang="tr-TR"/>
        </a:p>
      </dgm:t>
    </dgm:pt>
    <dgm:pt modelId="{4748DA9D-47D0-404F-BD75-D1BEB803022B}">
      <dgm:prSet/>
      <dgm:spPr/>
      <dgm:t>
        <a:bodyPr/>
        <a:lstStyle/>
        <a:p>
          <a:pPr rtl="0"/>
          <a:r>
            <a:rPr lang="tr-TR" smtClean="0"/>
            <a:t>Başvuru Tamamla</a:t>
          </a:r>
          <a:endParaRPr lang="tr-TR"/>
        </a:p>
      </dgm:t>
    </dgm:pt>
    <dgm:pt modelId="{CDF9275E-07C6-442B-A49F-269FA1BC6C65}" type="parTrans" cxnId="{567A9424-E950-4E3A-B85F-33E31B7BED8A}">
      <dgm:prSet/>
      <dgm:spPr/>
      <dgm:t>
        <a:bodyPr/>
        <a:lstStyle/>
        <a:p>
          <a:endParaRPr lang="tr-TR"/>
        </a:p>
      </dgm:t>
    </dgm:pt>
    <dgm:pt modelId="{AFB5AEE4-C7C3-4ADE-9442-8B887DBADC59}" type="sibTrans" cxnId="{567A9424-E950-4E3A-B85F-33E31B7BED8A}">
      <dgm:prSet/>
      <dgm:spPr/>
      <dgm:t>
        <a:bodyPr/>
        <a:lstStyle/>
        <a:p>
          <a:endParaRPr lang="tr-TR"/>
        </a:p>
      </dgm:t>
    </dgm:pt>
    <dgm:pt modelId="{9E1B1417-FF3F-4D26-B407-4CC6227AD455}">
      <dgm:prSet/>
      <dgm:spPr/>
      <dgm:t>
        <a:bodyPr/>
        <a:lstStyle/>
        <a:p>
          <a:pPr rtl="0"/>
          <a:r>
            <a:rPr lang="tr-TR" smtClean="0"/>
            <a:t>Çevrimiçi tamamlandı / Teslim Alınacak</a:t>
          </a:r>
          <a:endParaRPr lang="tr-TR"/>
        </a:p>
      </dgm:t>
    </dgm:pt>
    <dgm:pt modelId="{09A489B3-18CF-4571-9908-F27C189277A9}" type="parTrans" cxnId="{365F95A4-F8B9-485A-AE27-EDE56921AD65}">
      <dgm:prSet/>
      <dgm:spPr/>
      <dgm:t>
        <a:bodyPr/>
        <a:lstStyle/>
        <a:p>
          <a:endParaRPr lang="tr-TR"/>
        </a:p>
      </dgm:t>
    </dgm:pt>
    <dgm:pt modelId="{9DD620E4-881A-4827-BB3A-0CB135C18B41}" type="sibTrans" cxnId="{365F95A4-F8B9-485A-AE27-EDE56921AD65}">
      <dgm:prSet/>
      <dgm:spPr/>
      <dgm:t>
        <a:bodyPr/>
        <a:lstStyle/>
        <a:p>
          <a:endParaRPr lang="tr-TR"/>
        </a:p>
      </dgm:t>
    </dgm:pt>
    <dgm:pt modelId="{C721A5D8-0704-4CBA-9A6E-E0F7CE36EE1A}">
      <dgm:prSet/>
      <dgm:spPr/>
      <dgm:t>
        <a:bodyPr/>
        <a:lstStyle/>
        <a:p>
          <a:pPr rtl="0"/>
          <a:r>
            <a:rPr lang="tr-TR" smtClean="0"/>
            <a:t>13.01.2020 saat 23.59 !!! </a:t>
          </a:r>
          <a:endParaRPr lang="tr-TR"/>
        </a:p>
      </dgm:t>
    </dgm:pt>
    <dgm:pt modelId="{7C9FB510-5E02-42E6-AE8D-FB71B13BA370}" type="parTrans" cxnId="{D408F3F6-4126-430A-B069-81D34E0D62FB}">
      <dgm:prSet/>
      <dgm:spPr/>
      <dgm:t>
        <a:bodyPr/>
        <a:lstStyle/>
        <a:p>
          <a:endParaRPr lang="tr-TR"/>
        </a:p>
      </dgm:t>
    </dgm:pt>
    <dgm:pt modelId="{7D5536EB-083D-4E21-9BC2-0558A5BC7F49}" type="sibTrans" cxnId="{D408F3F6-4126-430A-B069-81D34E0D62FB}">
      <dgm:prSet/>
      <dgm:spPr/>
      <dgm:t>
        <a:bodyPr/>
        <a:lstStyle/>
        <a:p>
          <a:endParaRPr lang="tr-TR"/>
        </a:p>
      </dgm:t>
    </dgm:pt>
    <dgm:pt modelId="{E538F297-F7CE-46DA-846D-6543161A5523}">
      <dgm:prSet/>
      <dgm:spPr/>
      <dgm:t>
        <a:bodyPr/>
        <a:lstStyle/>
        <a:p>
          <a:pPr rtl="0"/>
          <a:r>
            <a:rPr lang="tr-TR" smtClean="0"/>
            <a:t>Son gün ve son saat riski!!</a:t>
          </a:r>
          <a:endParaRPr lang="tr-TR"/>
        </a:p>
      </dgm:t>
    </dgm:pt>
    <dgm:pt modelId="{8CE33442-E593-402D-8016-89FDF6F3F296}" type="parTrans" cxnId="{6A03761F-8A38-4426-B065-6D6AB527581F}">
      <dgm:prSet/>
      <dgm:spPr/>
      <dgm:t>
        <a:bodyPr/>
        <a:lstStyle/>
        <a:p>
          <a:endParaRPr lang="tr-TR"/>
        </a:p>
      </dgm:t>
    </dgm:pt>
    <dgm:pt modelId="{F700B09F-ED0F-444A-8CC8-B15F9670FC5C}" type="sibTrans" cxnId="{6A03761F-8A38-4426-B065-6D6AB527581F}">
      <dgm:prSet/>
      <dgm:spPr/>
      <dgm:t>
        <a:bodyPr/>
        <a:lstStyle/>
        <a:p>
          <a:endParaRPr lang="tr-TR"/>
        </a:p>
      </dgm:t>
    </dgm:pt>
    <dgm:pt modelId="{2176F142-660D-472D-B906-C391AB5FCF06}" type="pres">
      <dgm:prSet presAssocID="{2D7ECC60-B061-4350-8E82-F267DA2B05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9586CDD-D064-474B-A5B4-082AA68ADE53}" type="pres">
      <dgm:prSet presAssocID="{5BD07406-E98C-4CE7-8D60-A61967EBCAD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ED8CE6-24AA-4FCD-9599-C5CAA4AA192C}" type="pres">
      <dgm:prSet presAssocID="{5BD07406-E98C-4CE7-8D60-A61967EBCAD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57B437-1729-4E98-B402-DFBF77A7610C}" type="pres">
      <dgm:prSet presAssocID="{4748DA9D-47D0-404F-BD75-D1BEB80302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203B98-A433-4231-878B-93CB28D367DF}" type="pres">
      <dgm:prSet presAssocID="{4748DA9D-47D0-404F-BD75-D1BEB803022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65F95A4-F8B9-485A-AE27-EDE56921AD65}" srcId="{4748DA9D-47D0-404F-BD75-D1BEB803022B}" destId="{9E1B1417-FF3F-4D26-B407-4CC6227AD455}" srcOrd="0" destOrd="0" parTransId="{09A489B3-18CF-4571-9908-F27C189277A9}" sibTransId="{9DD620E4-881A-4827-BB3A-0CB135C18B41}"/>
    <dgm:cxn modelId="{196FB2C8-5D52-4C1D-9079-8219C1EA72E7}" type="presOf" srcId="{E538F297-F7CE-46DA-846D-6543161A5523}" destId="{D1203B98-A433-4231-878B-93CB28D367DF}" srcOrd="0" destOrd="2" presId="urn:microsoft.com/office/officeart/2005/8/layout/vList2"/>
    <dgm:cxn modelId="{34B003EB-2C28-406A-B39B-1AA3B23A7359}" type="presOf" srcId="{2D7ECC60-B061-4350-8E82-F267DA2B05FB}" destId="{2176F142-660D-472D-B906-C391AB5FCF06}" srcOrd="0" destOrd="0" presId="urn:microsoft.com/office/officeart/2005/8/layout/vList2"/>
    <dgm:cxn modelId="{567A9424-E950-4E3A-B85F-33E31B7BED8A}" srcId="{2D7ECC60-B061-4350-8E82-F267DA2B05FB}" destId="{4748DA9D-47D0-404F-BD75-D1BEB803022B}" srcOrd="1" destOrd="0" parTransId="{CDF9275E-07C6-442B-A49F-269FA1BC6C65}" sibTransId="{AFB5AEE4-C7C3-4ADE-9442-8B887DBADC59}"/>
    <dgm:cxn modelId="{CABB9393-DDC3-416F-B82B-433F5C708573}" type="presOf" srcId="{9E1B1417-FF3F-4D26-B407-4CC6227AD455}" destId="{D1203B98-A433-4231-878B-93CB28D367DF}" srcOrd="0" destOrd="0" presId="urn:microsoft.com/office/officeart/2005/8/layout/vList2"/>
    <dgm:cxn modelId="{6A03761F-8A38-4426-B065-6D6AB527581F}" srcId="{4748DA9D-47D0-404F-BD75-D1BEB803022B}" destId="{E538F297-F7CE-46DA-846D-6543161A5523}" srcOrd="2" destOrd="0" parTransId="{8CE33442-E593-402D-8016-89FDF6F3F296}" sibTransId="{F700B09F-ED0F-444A-8CC8-B15F9670FC5C}"/>
    <dgm:cxn modelId="{A5D291A7-38D3-4D09-95F5-3C8DA676F443}" type="presOf" srcId="{5BD07406-E98C-4CE7-8D60-A61967EBCAD3}" destId="{69586CDD-D064-474B-A5B4-082AA68ADE53}" srcOrd="0" destOrd="0" presId="urn:microsoft.com/office/officeart/2005/8/layout/vList2"/>
    <dgm:cxn modelId="{D408F3F6-4126-430A-B069-81D34E0D62FB}" srcId="{4748DA9D-47D0-404F-BD75-D1BEB803022B}" destId="{C721A5D8-0704-4CBA-9A6E-E0F7CE36EE1A}" srcOrd="1" destOrd="0" parTransId="{7C9FB510-5E02-42E6-AE8D-FB71B13BA370}" sibTransId="{7D5536EB-083D-4E21-9BC2-0558A5BC7F49}"/>
    <dgm:cxn modelId="{10B370E0-3029-4605-A59D-B67BA7B5884C}" type="presOf" srcId="{4748DA9D-47D0-404F-BD75-D1BEB803022B}" destId="{B557B437-1729-4E98-B402-DFBF77A7610C}" srcOrd="0" destOrd="0" presId="urn:microsoft.com/office/officeart/2005/8/layout/vList2"/>
    <dgm:cxn modelId="{F2D2CF67-F947-4447-A0E4-F3358A737F55}" srcId="{5BD07406-E98C-4CE7-8D60-A61967EBCAD3}" destId="{FB7B3F5F-AC6B-419F-88FB-EA267D57C75D}" srcOrd="0" destOrd="0" parTransId="{349468B2-B66C-4736-9239-6F5D5AB93645}" sibTransId="{B0CFD957-A01F-422B-A193-13BB9F71E83D}"/>
    <dgm:cxn modelId="{EF8397B2-25AC-4DCC-9371-4F49A4C9BFE0}" type="presOf" srcId="{C721A5D8-0704-4CBA-9A6E-E0F7CE36EE1A}" destId="{D1203B98-A433-4231-878B-93CB28D367DF}" srcOrd="0" destOrd="1" presId="urn:microsoft.com/office/officeart/2005/8/layout/vList2"/>
    <dgm:cxn modelId="{AD84D480-DCF8-4CCE-8FF6-41C7570DB649}" srcId="{2D7ECC60-B061-4350-8E82-F267DA2B05FB}" destId="{5BD07406-E98C-4CE7-8D60-A61967EBCAD3}" srcOrd="0" destOrd="0" parTransId="{1C7408AA-7DFF-45A2-AF8F-B4B854CB1B59}" sibTransId="{DFF425BF-5EB8-450D-9A54-470F683F1A0A}"/>
    <dgm:cxn modelId="{3E35DE34-6FEF-44B1-918E-92B2A9F6C059}" type="presOf" srcId="{FB7B3F5F-AC6B-419F-88FB-EA267D57C75D}" destId="{72ED8CE6-24AA-4FCD-9599-C5CAA4AA192C}" srcOrd="0" destOrd="0" presId="urn:microsoft.com/office/officeart/2005/8/layout/vList2"/>
    <dgm:cxn modelId="{43BB0622-7056-416D-A702-CBE85E3397B5}" type="presParOf" srcId="{2176F142-660D-472D-B906-C391AB5FCF06}" destId="{69586CDD-D064-474B-A5B4-082AA68ADE53}" srcOrd="0" destOrd="0" presId="urn:microsoft.com/office/officeart/2005/8/layout/vList2"/>
    <dgm:cxn modelId="{03949D2B-30B4-425E-A01A-3175EDC18FDC}" type="presParOf" srcId="{2176F142-660D-472D-B906-C391AB5FCF06}" destId="{72ED8CE6-24AA-4FCD-9599-C5CAA4AA192C}" srcOrd="1" destOrd="0" presId="urn:microsoft.com/office/officeart/2005/8/layout/vList2"/>
    <dgm:cxn modelId="{3B3A9860-6524-45A5-B5A9-94FBEA99B852}" type="presParOf" srcId="{2176F142-660D-472D-B906-C391AB5FCF06}" destId="{B557B437-1729-4E98-B402-DFBF77A7610C}" srcOrd="2" destOrd="0" presId="urn:microsoft.com/office/officeart/2005/8/layout/vList2"/>
    <dgm:cxn modelId="{9CC5CC15-D19C-4ECF-B9B1-E11688F9E0FE}" type="presParOf" srcId="{2176F142-660D-472D-B906-C391AB5FCF06}" destId="{D1203B98-A433-4231-878B-93CB28D367D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F31BA6-0F4A-4CD9-9515-B0FDC4FBFDCE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A6646A74-2E85-40E1-87AB-FC55F939F4F1}">
      <dgm:prSet custT="1"/>
      <dgm:spPr/>
      <dgm:t>
        <a:bodyPr/>
        <a:lstStyle/>
        <a:p>
          <a:pPr rtl="0"/>
          <a:r>
            <a:rPr lang="tr-TR" sz="1800" smtClean="0"/>
            <a:t>Başvuru Listesi – Proje Seçilir – </a:t>
          </a:r>
          <a:endParaRPr lang="tr-TR" sz="1800"/>
        </a:p>
      </dgm:t>
    </dgm:pt>
    <dgm:pt modelId="{F7FF890B-E373-4689-BF1C-208C8CE175A9}" type="parTrans" cxnId="{8253CFBB-E2B0-4D26-ADA0-E75FB2063BD9}">
      <dgm:prSet/>
      <dgm:spPr/>
      <dgm:t>
        <a:bodyPr/>
        <a:lstStyle/>
        <a:p>
          <a:endParaRPr lang="tr-TR" sz="2800"/>
        </a:p>
      </dgm:t>
    </dgm:pt>
    <dgm:pt modelId="{5D4849E3-8193-475D-92BE-12151A17F190}" type="sibTrans" cxnId="{8253CFBB-E2B0-4D26-ADA0-E75FB2063BD9}">
      <dgm:prSet custT="1"/>
      <dgm:spPr/>
      <dgm:t>
        <a:bodyPr/>
        <a:lstStyle/>
        <a:p>
          <a:endParaRPr lang="tr-TR" sz="1100"/>
        </a:p>
      </dgm:t>
    </dgm:pt>
    <dgm:pt modelId="{E3F13844-58CE-4AF3-B598-C9478150F058}">
      <dgm:prSet custT="1"/>
      <dgm:spPr/>
      <dgm:t>
        <a:bodyPr/>
        <a:lstStyle/>
        <a:p>
          <a:pPr rtl="0"/>
          <a:r>
            <a:rPr lang="tr-TR" sz="1800" smtClean="0"/>
            <a:t>Taahhütname E-imzala (yetkili kişi kontrolü)</a:t>
          </a:r>
          <a:endParaRPr lang="tr-TR" sz="1800"/>
        </a:p>
      </dgm:t>
    </dgm:pt>
    <dgm:pt modelId="{46223BA3-8CB5-4663-9687-A2DE99969EEE}" type="parTrans" cxnId="{8160BF90-C61F-4D90-8322-1CB15FB108DB}">
      <dgm:prSet/>
      <dgm:spPr/>
      <dgm:t>
        <a:bodyPr/>
        <a:lstStyle/>
        <a:p>
          <a:endParaRPr lang="tr-TR" sz="2800"/>
        </a:p>
      </dgm:t>
    </dgm:pt>
    <dgm:pt modelId="{4BA3CAA3-6722-4896-A292-D07DFFE9DE2C}" type="sibTrans" cxnId="{8160BF90-C61F-4D90-8322-1CB15FB108DB}">
      <dgm:prSet custT="1"/>
      <dgm:spPr/>
      <dgm:t>
        <a:bodyPr/>
        <a:lstStyle/>
        <a:p>
          <a:endParaRPr lang="tr-TR" sz="1100"/>
        </a:p>
      </dgm:t>
    </dgm:pt>
    <dgm:pt modelId="{523570DB-EBCF-49A5-A764-1E130EC7D3C3}">
      <dgm:prSet custT="1"/>
      <dgm:spPr/>
      <dgm:t>
        <a:bodyPr/>
        <a:lstStyle/>
        <a:p>
          <a:pPr rtl="0"/>
          <a:r>
            <a:rPr lang="tr-TR" sz="1800" smtClean="0"/>
            <a:t>Taahhütname indir – yetkili kişi ıslak imza/kurum mührü</a:t>
          </a:r>
          <a:endParaRPr lang="tr-TR" sz="1800"/>
        </a:p>
      </dgm:t>
    </dgm:pt>
    <dgm:pt modelId="{83085993-1BC4-45FD-BB3C-92810AAF62BE}" type="parTrans" cxnId="{FB2F8080-96B0-4BD0-B35E-00EA3D71DB47}">
      <dgm:prSet/>
      <dgm:spPr/>
      <dgm:t>
        <a:bodyPr/>
        <a:lstStyle/>
        <a:p>
          <a:endParaRPr lang="tr-TR" sz="2800"/>
        </a:p>
      </dgm:t>
    </dgm:pt>
    <dgm:pt modelId="{7B336FB2-E644-4E70-B7C1-0B3D4104EE3B}" type="sibTrans" cxnId="{FB2F8080-96B0-4BD0-B35E-00EA3D71DB47}">
      <dgm:prSet custT="1"/>
      <dgm:spPr/>
      <dgm:t>
        <a:bodyPr/>
        <a:lstStyle/>
        <a:p>
          <a:endParaRPr lang="tr-TR" sz="1100"/>
        </a:p>
      </dgm:t>
    </dgm:pt>
    <dgm:pt modelId="{4ED980F2-7ADB-4869-BC9E-61DA3D25C6FE}">
      <dgm:prSet custT="1"/>
      <dgm:spPr/>
      <dgm:t>
        <a:bodyPr/>
        <a:lstStyle/>
        <a:p>
          <a:pPr rtl="0"/>
          <a:r>
            <a:rPr lang="tr-TR" sz="1800" smtClean="0"/>
            <a:t>Yetkili kişi: Ek-E’de yetkilendirilen kişi / KAYS BS yetkili kişi</a:t>
          </a:r>
          <a:endParaRPr lang="tr-TR" sz="1800"/>
        </a:p>
      </dgm:t>
    </dgm:pt>
    <dgm:pt modelId="{7369CF9B-5640-4961-BBE2-6FCC84985037}" type="parTrans" cxnId="{EE57BF63-8A41-43FF-B0C3-5A7D4121D082}">
      <dgm:prSet/>
      <dgm:spPr/>
      <dgm:t>
        <a:bodyPr/>
        <a:lstStyle/>
        <a:p>
          <a:endParaRPr lang="tr-TR" sz="2800"/>
        </a:p>
      </dgm:t>
    </dgm:pt>
    <dgm:pt modelId="{3B9E3036-DB9A-4427-95CF-EE1501A6FD3C}" type="sibTrans" cxnId="{EE57BF63-8A41-43FF-B0C3-5A7D4121D082}">
      <dgm:prSet custT="1"/>
      <dgm:spPr/>
      <dgm:t>
        <a:bodyPr/>
        <a:lstStyle/>
        <a:p>
          <a:endParaRPr lang="tr-TR" sz="1100"/>
        </a:p>
      </dgm:t>
    </dgm:pt>
    <dgm:pt modelId="{502AF52D-07C8-4F44-97E1-716776FB88C5}">
      <dgm:prSet custT="1"/>
      <dgm:spPr/>
      <dgm:t>
        <a:bodyPr/>
        <a:lstStyle/>
        <a:p>
          <a:pPr rtl="0"/>
          <a:r>
            <a:rPr lang="tr-TR" sz="1800" smtClean="0"/>
            <a:t>Müşteref/Münferid İmza yetkisi</a:t>
          </a:r>
          <a:endParaRPr lang="tr-TR" sz="1800"/>
        </a:p>
      </dgm:t>
    </dgm:pt>
    <dgm:pt modelId="{EEEDAEF6-AD79-403E-A097-2B1709C98A4C}" type="parTrans" cxnId="{C4D41423-F55F-4364-869F-B0F3DEF2C2AA}">
      <dgm:prSet/>
      <dgm:spPr/>
      <dgm:t>
        <a:bodyPr/>
        <a:lstStyle/>
        <a:p>
          <a:endParaRPr lang="tr-TR" sz="2800"/>
        </a:p>
      </dgm:t>
    </dgm:pt>
    <dgm:pt modelId="{A8F5A17E-8B15-4C89-9A97-948E398FC48F}" type="sibTrans" cxnId="{C4D41423-F55F-4364-869F-B0F3DEF2C2AA}">
      <dgm:prSet/>
      <dgm:spPr/>
      <dgm:t>
        <a:bodyPr/>
        <a:lstStyle/>
        <a:p>
          <a:endParaRPr lang="tr-TR" sz="2800"/>
        </a:p>
      </dgm:t>
    </dgm:pt>
    <dgm:pt modelId="{1D54DA9B-0201-442C-8DA7-BBBF7F12D177}" type="pres">
      <dgm:prSet presAssocID="{CBF31BA6-0F4A-4CD9-9515-B0FDC4FBFDC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8A572AF-A054-451E-A4E6-AD2D132ABFAD}" type="pres">
      <dgm:prSet presAssocID="{CBF31BA6-0F4A-4CD9-9515-B0FDC4FBFDCE}" presName="dummyMaxCanvas" presStyleCnt="0">
        <dgm:presLayoutVars/>
      </dgm:prSet>
      <dgm:spPr/>
    </dgm:pt>
    <dgm:pt modelId="{97383398-4D81-42D9-9196-197E144E2371}" type="pres">
      <dgm:prSet presAssocID="{CBF31BA6-0F4A-4CD9-9515-B0FDC4FBFDC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2E4512-A067-4B45-A650-48F5DD2B3088}" type="pres">
      <dgm:prSet presAssocID="{CBF31BA6-0F4A-4CD9-9515-B0FDC4FBFDC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4A311C-E063-4987-8F26-49B51D7612E9}" type="pres">
      <dgm:prSet presAssocID="{CBF31BA6-0F4A-4CD9-9515-B0FDC4FBFDC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296BDE-01A7-4FA5-B945-44DEC835B8F1}" type="pres">
      <dgm:prSet presAssocID="{CBF31BA6-0F4A-4CD9-9515-B0FDC4FBFDC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57C105-860B-4159-9D60-D2EB62692BDC}" type="pres">
      <dgm:prSet presAssocID="{CBF31BA6-0F4A-4CD9-9515-B0FDC4FBFDC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76C462-1AB2-4A24-B651-E53D805862FE}" type="pres">
      <dgm:prSet presAssocID="{CBF31BA6-0F4A-4CD9-9515-B0FDC4FBFDC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4F446C-E20B-4E12-8DD6-8BAE96FE15ED}" type="pres">
      <dgm:prSet presAssocID="{CBF31BA6-0F4A-4CD9-9515-B0FDC4FBFDC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D7046E-126D-4824-A90D-BA55D11DE8FC}" type="pres">
      <dgm:prSet presAssocID="{CBF31BA6-0F4A-4CD9-9515-B0FDC4FBFDC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F4530B-E557-4D62-AB7C-489546FB60C1}" type="pres">
      <dgm:prSet presAssocID="{CBF31BA6-0F4A-4CD9-9515-B0FDC4FBFDC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AD1E79-03DE-49CC-A168-BA9649D5C8E6}" type="pres">
      <dgm:prSet presAssocID="{CBF31BA6-0F4A-4CD9-9515-B0FDC4FBFDC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B44398-008F-4E09-863E-FF0745881BBA}" type="pres">
      <dgm:prSet presAssocID="{CBF31BA6-0F4A-4CD9-9515-B0FDC4FBFDC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6FA5B9-203C-4833-9979-462D5F1203E9}" type="pres">
      <dgm:prSet presAssocID="{CBF31BA6-0F4A-4CD9-9515-B0FDC4FBFDC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A3C0DF-6431-4BB0-921B-621DB6BDDE0A}" type="pres">
      <dgm:prSet presAssocID="{CBF31BA6-0F4A-4CD9-9515-B0FDC4FBFDC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B2F35E-3EC5-4090-8824-65A1AF503A94}" type="pres">
      <dgm:prSet presAssocID="{CBF31BA6-0F4A-4CD9-9515-B0FDC4FBFDC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24CC35E-1DD8-4183-802D-AD8BB9431802}" type="presOf" srcId="{502AF52D-07C8-4F44-97E1-716776FB88C5}" destId="{5157C105-860B-4159-9D60-D2EB62692BDC}" srcOrd="0" destOrd="0" presId="urn:microsoft.com/office/officeart/2005/8/layout/vProcess5"/>
    <dgm:cxn modelId="{A6FC36D7-97FA-4A06-8FCC-1F349C6CBAB9}" type="presOf" srcId="{4BA3CAA3-6722-4896-A292-D07DFFE9DE2C}" destId="{3D4F446C-E20B-4E12-8DD6-8BAE96FE15ED}" srcOrd="0" destOrd="0" presId="urn:microsoft.com/office/officeart/2005/8/layout/vProcess5"/>
    <dgm:cxn modelId="{9AF0A7B3-9D55-4470-8F42-CAB55A5D3E55}" type="presOf" srcId="{E3F13844-58CE-4AF3-B598-C9478150F058}" destId="{AC2E4512-A067-4B45-A650-48F5DD2B3088}" srcOrd="0" destOrd="0" presId="urn:microsoft.com/office/officeart/2005/8/layout/vProcess5"/>
    <dgm:cxn modelId="{C4D41423-F55F-4364-869F-B0F3DEF2C2AA}" srcId="{CBF31BA6-0F4A-4CD9-9515-B0FDC4FBFDCE}" destId="{502AF52D-07C8-4F44-97E1-716776FB88C5}" srcOrd="4" destOrd="0" parTransId="{EEEDAEF6-AD79-403E-A097-2B1709C98A4C}" sibTransId="{A8F5A17E-8B15-4C89-9A97-948E398FC48F}"/>
    <dgm:cxn modelId="{145CD914-0082-40F4-9034-E20298638134}" type="presOf" srcId="{5D4849E3-8193-475D-92BE-12151A17F190}" destId="{8176C462-1AB2-4A24-B651-E53D805862FE}" srcOrd="0" destOrd="0" presId="urn:microsoft.com/office/officeart/2005/8/layout/vProcess5"/>
    <dgm:cxn modelId="{07F90B25-2F43-420C-AA50-D9E630A3458E}" type="presOf" srcId="{523570DB-EBCF-49A5-A764-1E130EC7D3C3}" destId="{E34A311C-E063-4987-8F26-49B51D7612E9}" srcOrd="0" destOrd="0" presId="urn:microsoft.com/office/officeart/2005/8/layout/vProcess5"/>
    <dgm:cxn modelId="{A993BF26-16B1-4D7F-8608-5FF24D0EFA1B}" type="presOf" srcId="{E3F13844-58CE-4AF3-B598-C9478150F058}" destId="{E9B44398-008F-4E09-863E-FF0745881BBA}" srcOrd="1" destOrd="0" presId="urn:microsoft.com/office/officeart/2005/8/layout/vProcess5"/>
    <dgm:cxn modelId="{EE57BF63-8A41-43FF-B0C3-5A7D4121D082}" srcId="{CBF31BA6-0F4A-4CD9-9515-B0FDC4FBFDCE}" destId="{4ED980F2-7ADB-4869-BC9E-61DA3D25C6FE}" srcOrd="3" destOrd="0" parTransId="{7369CF9B-5640-4961-BBE2-6FCC84985037}" sibTransId="{3B9E3036-DB9A-4427-95CF-EE1501A6FD3C}"/>
    <dgm:cxn modelId="{28751FE1-A2C3-4320-BF87-61C8922B74AF}" type="presOf" srcId="{3B9E3036-DB9A-4427-95CF-EE1501A6FD3C}" destId="{2EF4530B-E557-4D62-AB7C-489546FB60C1}" srcOrd="0" destOrd="0" presId="urn:microsoft.com/office/officeart/2005/8/layout/vProcess5"/>
    <dgm:cxn modelId="{8253CFBB-E2B0-4D26-ADA0-E75FB2063BD9}" srcId="{CBF31BA6-0F4A-4CD9-9515-B0FDC4FBFDCE}" destId="{A6646A74-2E85-40E1-87AB-FC55F939F4F1}" srcOrd="0" destOrd="0" parTransId="{F7FF890B-E373-4689-BF1C-208C8CE175A9}" sibTransId="{5D4849E3-8193-475D-92BE-12151A17F190}"/>
    <dgm:cxn modelId="{25A2C995-0CE3-42FC-9A2E-F5659DCBF97F}" type="presOf" srcId="{7B336FB2-E644-4E70-B7C1-0B3D4104EE3B}" destId="{7FD7046E-126D-4824-A90D-BA55D11DE8FC}" srcOrd="0" destOrd="0" presId="urn:microsoft.com/office/officeart/2005/8/layout/vProcess5"/>
    <dgm:cxn modelId="{CA2CD145-F2EB-4DC1-9F0E-C2B4DB123BBC}" type="presOf" srcId="{A6646A74-2E85-40E1-87AB-FC55F939F4F1}" destId="{97383398-4D81-42D9-9196-197E144E2371}" srcOrd="0" destOrd="0" presId="urn:microsoft.com/office/officeart/2005/8/layout/vProcess5"/>
    <dgm:cxn modelId="{8160BF90-C61F-4D90-8322-1CB15FB108DB}" srcId="{CBF31BA6-0F4A-4CD9-9515-B0FDC4FBFDCE}" destId="{E3F13844-58CE-4AF3-B598-C9478150F058}" srcOrd="1" destOrd="0" parTransId="{46223BA3-8CB5-4663-9687-A2DE99969EEE}" sibTransId="{4BA3CAA3-6722-4896-A292-D07DFFE9DE2C}"/>
    <dgm:cxn modelId="{58ADBB6B-C042-4618-824D-275B51CA98DA}" type="presOf" srcId="{4ED980F2-7ADB-4869-BC9E-61DA3D25C6FE}" destId="{C7296BDE-01A7-4FA5-B945-44DEC835B8F1}" srcOrd="0" destOrd="0" presId="urn:microsoft.com/office/officeart/2005/8/layout/vProcess5"/>
    <dgm:cxn modelId="{D64C685A-8E59-4CCC-A139-616ED4BA952A}" type="presOf" srcId="{4ED980F2-7ADB-4869-BC9E-61DA3D25C6FE}" destId="{7DA3C0DF-6431-4BB0-921B-621DB6BDDE0A}" srcOrd="1" destOrd="0" presId="urn:microsoft.com/office/officeart/2005/8/layout/vProcess5"/>
    <dgm:cxn modelId="{B87867BE-FAA6-4B59-9D31-268FE8C632DE}" type="presOf" srcId="{CBF31BA6-0F4A-4CD9-9515-B0FDC4FBFDCE}" destId="{1D54DA9B-0201-442C-8DA7-BBBF7F12D177}" srcOrd="0" destOrd="0" presId="urn:microsoft.com/office/officeart/2005/8/layout/vProcess5"/>
    <dgm:cxn modelId="{128A9C66-D4D1-4829-92C0-349F8AB2E17A}" type="presOf" srcId="{502AF52D-07C8-4F44-97E1-716776FB88C5}" destId="{4DB2F35E-3EC5-4090-8824-65A1AF503A94}" srcOrd="1" destOrd="0" presId="urn:microsoft.com/office/officeart/2005/8/layout/vProcess5"/>
    <dgm:cxn modelId="{FB2F8080-96B0-4BD0-B35E-00EA3D71DB47}" srcId="{CBF31BA6-0F4A-4CD9-9515-B0FDC4FBFDCE}" destId="{523570DB-EBCF-49A5-A764-1E130EC7D3C3}" srcOrd="2" destOrd="0" parTransId="{83085993-1BC4-45FD-BB3C-92810AAF62BE}" sibTransId="{7B336FB2-E644-4E70-B7C1-0B3D4104EE3B}"/>
    <dgm:cxn modelId="{4694621C-1B83-45E0-8CC1-D8A8240EBC0C}" type="presOf" srcId="{A6646A74-2E85-40E1-87AB-FC55F939F4F1}" destId="{33AD1E79-03DE-49CC-A168-BA9649D5C8E6}" srcOrd="1" destOrd="0" presId="urn:microsoft.com/office/officeart/2005/8/layout/vProcess5"/>
    <dgm:cxn modelId="{E4868DBF-14A9-4B71-8351-20F5C0556995}" type="presOf" srcId="{523570DB-EBCF-49A5-A764-1E130EC7D3C3}" destId="{8F6FA5B9-203C-4833-9979-462D5F1203E9}" srcOrd="1" destOrd="0" presId="urn:microsoft.com/office/officeart/2005/8/layout/vProcess5"/>
    <dgm:cxn modelId="{B457297D-EBA2-40CE-9F0C-A9EB9772B088}" type="presParOf" srcId="{1D54DA9B-0201-442C-8DA7-BBBF7F12D177}" destId="{98A572AF-A054-451E-A4E6-AD2D132ABFAD}" srcOrd="0" destOrd="0" presId="urn:microsoft.com/office/officeart/2005/8/layout/vProcess5"/>
    <dgm:cxn modelId="{57B79254-3329-4BF3-AC45-5E21391B477E}" type="presParOf" srcId="{1D54DA9B-0201-442C-8DA7-BBBF7F12D177}" destId="{97383398-4D81-42D9-9196-197E144E2371}" srcOrd="1" destOrd="0" presId="urn:microsoft.com/office/officeart/2005/8/layout/vProcess5"/>
    <dgm:cxn modelId="{4AF602AD-CAF2-4CF4-980B-6CF247766B06}" type="presParOf" srcId="{1D54DA9B-0201-442C-8DA7-BBBF7F12D177}" destId="{AC2E4512-A067-4B45-A650-48F5DD2B3088}" srcOrd="2" destOrd="0" presId="urn:microsoft.com/office/officeart/2005/8/layout/vProcess5"/>
    <dgm:cxn modelId="{97FA0CB8-A948-4F9D-A341-9FE834D0B5C7}" type="presParOf" srcId="{1D54DA9B-0201-442C-8DA7-BBBF7F12D177}" destId="{E34A311C-E063-4987-8F26-49B51D7612E9}" srcOrd="3" destOrd="0" presId="urn:microsoft.com/office/officeart/2005/8/layout/vProcess5"/>
    <dgm:cxn modelId="{5FE9D60E-3B72-474D-A083-3AF0D74A98B7}" type="presParOf" srcId="{1D54DA9B-0201-442C-8DA7-BBBF7F12D177}" destId="{C7296BDE-01A7-4FA5-B945-44DEC835B8F1}" srcOrd="4" destOrd="0" presId="urn:microsoft.com/office/officeart/2005/8/layout/vProcess5"/>
    <dgm:cxn modelId="{F460C235-10FF-4FED-80CC-85E190DC7911}" type="presParOf" srcId="{1D54DA9B-0201-442C-8DA7-BBBF7F12D177}" destId="{5157C105-860B-4159-9D60-D2EB62692BDC}" srcOrd="5" destOrd="0" presId="urn:microsoft.com/office/officeart/2005/8/layout/vProcess5"/>
    <dgm:cxn modelId="{28CB9C9E-EBB1-4131-B42A-E99E0FCE6E00}" type="presParOf" srcId="{1D54DA9B-0201-442C-8DA7-BBBF7F12D177}" destId="{8176C462-1AB2-4A24-B651-E53D805862FE}" srcOrd="6" destOrd="0" presId="urn:microsoft.com/office/officeart/2005/8/layout/vProcess5"/>
    <dgm:cxn modelId="{976A42C2-F29B-4811-9331-5193405D427E}" type="presParOf" srcId="{1D54DA9B-0201-442C-8DA7-BBBF7F12D177}" destId="{3D4F446C-E20B-4E12-8DD6-8BAE96FE15ED}" srcOrd="7" destOrd="0" presId="urn:microsoft.com/office/officeart/2005/8/layout/vProcess5"/>
    <dgm:cxn modelId="{84C5ECA4-AD14-4B40-BA60-06A34728EC46}" type="presParOf" srcId="{1D54DA9B-0201-442C-8DA7-BBBF7F12D177}" destId="{7FD7046E-126D-4824-A90D-BA55D11DE8FC}" srcOrd="8" destOrd="0" presId="urn:microsoft.com/office/officeart/2005/8/layout/vProcess5"/>
    <dgm:cxn modelId="{D8C7BCB8-7BD1-434C-AA43-8A97811DF1CC}" type="presParOf" srcId="{1D54DA9B-0201-442C-8DA7-BBBF7F12D177}" destId="{2EF4530B-E557-4D62-AB7C-489546FB60C1}" srcOrd="9" destOrd="0" presId="urn:microsoft.com/office/officeart/2005/8/layout/vProcess5"/>
    <dgm:cxn modelId="{2921E433-0764-4CE2-A800-7A86BBC03ACE}" type="presParOf" srcId="{1D54DA9B-0201-442C-8DA7-BBBF7F12D177}" destId="{33AD1E79-03DE-49CC-A168-BA9649D5C8E6}" srcOrd="10" destOrd="0" presId="urn:microsoft.com/office/officeart/2005/8/layout/vProcess5"/>
    <dgm:cxn modelId="{EBD88F1A-ADA5-4B66-896A-2AA30F4F568C}" type="presParOf" srcId="{1D54DA9B-0201-442C-8DA7-BBBF7F12D177}" destId="{E9B44398-008F-4E09-863E-FF0745881BBA}" srcOrd="11" destOrd="0" presId="urn:microsoft.com/office/officeart/2005/8/layout/vProcess5"/>
    <dgm:cxn modelId="{B9DE2960-9DAC-42F8-BB1B-429E615379EC}" type="presParOf" srcId="{1D54DA9B-0201-442C-8DA7-BBBF7F12D177}" destId="{8F6FA5B9-203C-4833-9979-462D5F1203E9}" srcOrd="12" destOrd="0" presId="urn:microsoft.com/office/officeart/2005/8/layout/vProcess5"/>
    <dgm:cxn modelId="{B40C208B-9F42-4F1B-86E3-EB9393E208B6}" type="presParOf" srcId="{1D54DA9B-0201-442C-8DA7-BBBF7F12D177}" destId="{7DA3C0DF-6431-4BB0-921B-621DB6BDDE0A}" srcOrd="13" destOrd="0" presId="urn:microsoft.com/office/officeart/2005/8/layout/vProcess5"/>
    <dgm:cxn modelId="{54D1BD3A-69B6-413E-975C-699DBFD4A44A}" type="presParOf" srcId="{1D54DA9B-0201-442C-8DA7-BBBF7F12D177}" destId="{4DB2F35E-3EC5-4090-8824-65A1AF503A9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8CAD916-4C27-4718-9FA3-1380554C96A5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tr-TR"/>
        </a:p>
      </dgm:t>
    </dgm:pt>
    <dgm:pt modelId="{4CDAA4F4-A2CE-479D-B6E3-1EA7FC3FF79C}">
      <dgm:prSet custT="1"/>
      <dgm:spPr/>
      <dgm:t>
        <a:bodyPr/>
        <a:lstStyle/>
        <a:p>
          <a:pPr rtl="0"/>
          <a:r>
            <a:rPr lang="tr-TR" sz="2000" dirty="0" smtClean="0"/>
            <a:t>E-imzalı taahhütnameler KAYS tarafından otomatik teslim alınır ve kalıcı referans numarası atanır.</a:t>
          </a:r>
          <a:endParaRPr lang="tr-TR" sz="2000" dirty="0"/>
        </a:p>
      </dgm:t>
    </dgm:pt>
    <dgm:pt modelId="{6AA8A48A-CC27-4DA3-9F76-6F2F97D03196}" type="parTrans" cxnId="{3A16AF99-26B6-4734-9F33-AF7DE1EF6D27}">
      <dgm:prSet/>
      <dgm:spPr/>
      <dgm:t>
        <a:bodyPr/>
        <a:lstStyle/>
        <a:p>
          <a:endParaRPr lang="tr-TR"/>
        </a:p>
      </dgm:t>
    </dgm:pt>
    <dgm:pt modelId="{BB22BE80-EAB8-4240-ADE5-7EC958B9E921}" type="sibTrans" cxnId="{3A16AF99-26B6-4734-9F33-AF7DE1EF6D27}">
      <dgm:prSet/>
      <dgm:spPr/>
      <dgm:t>
        <a:bodyPr/>
        <a:lstStyle/>
        <a:p>
          <a:endParaRPr lang="tr-TR"/>
        </a:p>
      </dgm:t>
    </dgm:pt>
    <dgm:pt modelId="{012A1065-5CB7-452E-AFA9-1994652D69DC}">
      <dgm:prSet custT="1"/>
      <dgm:spPr/>
      <dgm:t>
        <a:bodyPr/>
        <a:lstStyle/>
        <a:p>
          <a:pPr rtl="0"/>
          <a:r>
            <a:rPr lang="tr-TR" sz="2000" dirty="0" smtClean="0"/>
            <a:t>Islak imzalı taahhütnameler Yatırım Destek Ofisleri ve BAKKA Zonguldak Hizmet Merkezine teslim edilmelidir.</a:t>
          </a:r>
          <a:endParaRPr lang="tr-TR" sz="2000" dirty="0"/>
        </a:p>
      </dgm:t>
    </dgm:pt>
    <dgm:pt modelId="{B63479D2-2B44-4EF1-8260-01F2D84D6BDF}" type="parTrans" cxnId="{C0ECCC69-2F97-414D-B9F6-3330C82A32B3}">
      <dgm:prSet/>
      <dgm:spPr/>
      <dgm:t>
        <a:bodyPr/>
        <a:lstStyle/>
        <a:p>
          <a:endParaRPr lang="tr-TR"/>
        </a:p>
      </dgm:t>
    </dgm:pt>
    <dgm:pt modelId="{93E4D314-5DE1-4AC3-BF21-E261984CF74C}" type="sibTrans" cxnId="{C0ECCC69-2F97-414D-B9F6-3330C82A32B3}">
      <dgm:prSet/>
      <dgm:spPr/>
      <dgm:t>
        <a:bodyPr/>
        <a:lstStyle/>
        <a:p>
          <a:endParaRPr lang="tr-TR"/>
        </a:p>
      </dgm:t>
    </dgm:pt>
    <dgm:pt modelId="{083FC84B-1C83-47D8-80EC-FAD246CE27A0}">
      <dgm:prSet custT="1"/>
      <dgm:spPr/>
      <dgm:t>
        <a:bodyPr/>
        <a:lstStyle/>
        <a:p>
          <a:pPr rtl="0"/>
          <a:r>
            <a:rPr lang="tr-TR" sz="2000" dirty="0" smtClean="0"/>
            <a:t>Teslim alındı belgesi düzenlenir.</a:t>
          </a:r>
          <a:endParaRPr lang="tr-TR" sz="2000" dirty="0"/>
        </a:p>
      </dgm:t>
    </dgm:pt>
    <dgm:pt modelId="{E13D93F0-0A78-4126-B75D-E3BAC7EAA9B0}" type="parTrans" cxnId="{6C2AF680-A0D4-4F47-87A7-AB0470A57563}">
      <dgm:prSet/>
      <dgm:spPr/>
      <dgm:t>
        <a:bodyPr/>
        <a:lstStyle/>
        <a:p>
          <a:endParaRPr lang="tr-TR"/>
        </a:p>
      </dgm:t>
    </dgm:pt>
    <dgm:pt modelId="{95962C88-2149-4905-A3E6-3DC6AA776A36}" type="sibTrans" cxnId="{6C2AF680-A0D4-4F47-87A7-AB0470A57563}">
      <dgm:prSet/>
      <dgm:spPr/>
      <dgm:t>
        <a:bodyPr/>
        <a:lstStyle/>
        <a:p>
          <a:endParaRPr lang="tr-TR"/>
        </a:p>
      </dgm:t>
    </dgm:pt>
    <dgm:pt modelId="{038504F3-230B-4C83-A38B-5E7E0A9286C1}">
      <dgm:prSet custT="1"/>
      <dgm:spPr/>
      <dgm:t>
        <a:bodyPr/>
        <a:lstStyle/>
        <a:p>
          <a:pPr rtl="0"/>
          <a:r>
            <a:rPr lang="tr-TR" sz="2000" dirty="0" smtClean="0"/>
            <a:t>16 Ocak 2020 18.00</a:t>
          </a:r>
          <a:endParaRPr lang="tr-TR" sz="2000" dirty="0"/>
        </a:p>
      </dgm:t>
    </dgm:pt>
    <dgm:pt modelId="{41A93F05-47A7-4291-ADCA-184E491781BF}" type="parTrans" cxnId="{FEF026FC-574A-4559-A089-1B9453B621EF}">
      <dgm:prSet/>
      <dgm:spPr/>
      <dgm:t>
        <a:bodyPr/>
        <a:lstStyle/>
        <a:p>
          <a:endParaRPr lang="tr-TR"/>
        </a:p>
      </dgm:t>
    </dgm:pt>
    <dgm:pt modelId="{5705AFDA-1C38-4F11-9EF9-0E9F84F54D48}" type="sibTrans" cxnId="{FEF026FC-574A-4559-A089-1B9453B621EF}">
      <dgm:prSet/>
      <dgm:spPr/>
      <dgm:t>
        <a:bodyPr/>
        <a:lstStyle/>
        <a:p>
          <a:endParaRPr lang="tr-TR"/>
        </a:p>
      </dgm:t>
    </dgm:pt>
    <dgm:pt modelId="{35D98388-FE1E-4A66-82F5-6B81B3912FCB}">
      <dgm:prSet custT="1"/>
      <dgm:spPr/>
      <dgm:t>
        <a:bodyPr/>
        <a:lstStyle/>
        <a:p>
          <a:pPr rtl="0"/>
          <a:r>
            <a:rPr lang="tr-TR" sz="2000" dirty="0" smtClean="0"/>
            <a:t>Posta ve kargodan kaynaklı gecikmeler dikkate alınmaz.</a:t>
          </a:r>
          <a:endParaRPr lang="tr-TR" sz="2000" dirty="0"/>
        </a:p>
      </dgm:t>
    </dgm:pt>
    <dgm:pt modelId="{7B5495E4-AC74-4CB4-B35C-2DB19BF2E358}" type="parTrans" cxnId="{32E89A71-DDDE-427A-9908-C1F1724DAF79}">
      <dgm:prSet/>
      <dgm:spPr/>
      <dgm:t>
        <a:bodyPr/>
        <a:lstStyle/>
        <a:p>
          <a:endParaRPr lang="tr-TR"/>
        </a:p>
      </dgm:t>
    </dgm:pt>
    <dgm:pt modelId="{88E981A6-85CF-4793-B0EC-05889EB377F2}" type="sibTrans" cxnId="{32E89A71-DDDE-427A-9908-C1F1724DAF79}">
      <dgm:prSet/>
      <dgm:spPr/>
      <dgm:t>
        <a:bodyPr/>
        <a:lstStyle/>
        <a:p>
          <a:endParaRPr lang="tr-TR"/>
        </a:p>
      </dgm:t>
    </dgm:pt>
    <dgm:pt modelId="{800B96B5-BE25-43E9-B284-E07CA062C652}" type="pres">
      <dgm:prSet presAssocID="{38CAD916-4C27-4718-9FA3-1380554C96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8DC2046-BA6A-4609-9F70-389F7A056222}" type="pres">
      <dgm:prSet presAssocID="{35D98388-FE1E-4A66-82F5-6B81B3912FCB}" presName="boxAndChildren" presStyleCnt="0"/>
      <dgm:spPr/>
    </dgm:pt>
    <dgm:pt modelId="{4F4542F5-3D4A-40CE-A69F-8AAECA7E5D19}" type="pres">
      <dgm:prSet presAssocID="{35D98388-FE1E-4A66-82F5-6B81B3912FCB}" presName="parentTextBox" presStyleLbl="node1" presStyleIdx="0" presStyleCnt="5"/>
      <dgm:spPr/>
      <dgm:t>
        <a:bodyPr/>
        <a:lstStyle/>
        <a:p>
          <a:endParaRPr lang="tr-TR"/>
        </a:p>
      </dgm:t>
    </dgm:pt>
    <dgm:pt modelId="{D55F8ED1-D6B8-4D73-BA4B-BBF2AC0E90ED}" type="pres">
      <dgm:prSet presAssocID="{5705AFDA-1C38-4F11-9EF9-0E9F84F54D48}" presName="sp" presStyleCnt="0"/>
      <dgm:spPr/>
    </dgm:pt>
    <dgm:pt modelId="{61840855-30D3-47FE-A4AD-A9004A65B0E8}" type="pres">
      <dgm:prSet presAssocID="{038504F3-230B-4C83-A38B-5E7E0A9286C1}" presName="arrowAndChildren" presStyleCnt="0"/>
      <dgm:spPr/>
    </dgm:pt>
    <dgm:pt modelId="{2F0B36C1-8ED6-4655-A4DC-083252CD8B09}" type="pres">
      <dgm:prSet presAssocID="{038504F3-230B-4C83-A38B-5E7E0A9286C1}" presName="parentTextArrow" presStyleLbl="node1" presStyleIdx="1" presStyleCnt="5"/>
      <dgm:spPr/>
      <dgm:t>
        <a:bodyPr/>
        <a:lstStyle/>
        <a:p>
          <a:endParaRPr lang="tr-TR"/>
        </a:p>
      </dgm:t>
    </dgm:pt>
    <dgm:pt modelId="{A1AEE107-3CB8-43B3-BD92-6B36F300ACB8}" type="pres">
      <dgm:prSet presAssocID="{95962C88-2149-4905-A3E6-3DC6AA776A36}" presName="sp" presStyleCnt="0"/>
      <dgm:spPr/>
    </dgm:pt>
    <dgm:pt modelId="{8997D05E-B64A-423F-BC71-923A20E7637D}" type="pres">
      <dgm:prSet presAssocID="{083FC84B-1C83-47D8-80EC-FAD246CE27A0}" presName="arrowAndChildren" presStyleCnt="0"/>
      <dgm:spPr/>
    </dgm:pt>
    <dgm:pt modelId="{4B419360-7BFE-4CCA-AE18-0BE31A60BF08}" type="pres">
      <dgm:prSet presAssocID="{083FC84B-1C83-47D8-80EC-FAD246CE27A0}" presName="parentTextArrow" presStyleLbl="node1" presStyleIdx="2" presStyleCnt="5"/>
      <dgm:spPr/>
      <dgm:t>
        <a:bodyPr/>
        <a:lstStyle/>
        <a:p>
          <a:endParaRPr lang="tr-TR"/>
        </a:p>
      </dgm:t>
    </dgm:pt>
    <dgm:pt modelId="{3F79CDA8-ABB9-4756-A0ED-75AC171742C9}" type="pres">
      <dgm:prSet presAssocID="{93E4D314-5DE1-4AC3-BF21-E261984CF74C}" presName="sp" presStyleCnt="0"/>
      <dgm:spPr/>
    </dgm:pt>
    <dgm:pt modelId="{2CD883CF-6154-4908-A4F3-D10F79947B44}" type="pres">
      <dgm:prSet presAssocID="{012A1065-5CB7-452E-AFA9-1994652D69DC}" presName="arrowAndChildren" presStyleCnt="0"/>
      <dgm:spPr/>
    </dgm:pt>
    <dgm:pt modelId="{18F3C416-97A9-42AE-A786-0D08EAC6681C}" type="pres">
      <dgm:prSet presAssocID="{012A1065-5CB7-452E-AFA9-1994652D69DC}" presName="parentTextArrow" presStyleLbl="node1" presStyleIdx="3" presStyleCnt="5"/>
      <dgm:spPr/>
      <dgm:t>
        <a:bodyPr/>
        <a:lstStyle/>
        <a:p>
          <a:endParaRPr lang="tr-TR"/>
        </a:p>
      </dgm:t>
    </dgm:pt>
    <dgm:pt modelId="{1856728B-C7E9-4809-A31A-C6559A609184}" type="pres">
      <dgm:prSet presAssocID="{BB22BE80-EAB8-4240-ADE5-7EC958B9E921}" presName="sp" presStyleCnt="0"/>
      <dgm:spPr/>
    </dgm:pt>
    <dgm:pt modelId="{E2A35317-F641-4559-A22F-9AB7C1A018C6}" type="pres">
      <dgm:prSet presAssocID="{4CDAA4F4-A2CE-479D-B6E3-1EA7FC3FF79C}" presName="arrowAndChildren" presStyleCnt="0"/>
      <dgm:spPr/>
    </dgm:pt>
    <dgm:pt modelId="{0742F57A-E545-45A0-9E97-A9E98EF229A5}" type="pres">
      <dgm:prSet presAssocID="{4CDAA4F4-A2CE-479D-B6E3-1EA7FC3FF79C}" presName="parentTextArrow" presStyleLbl="node1" presStyleIdx="4" presStyleCnt="5"/>
      <dgm:spPr/>
      <dgm:t>
        <a:bodyPr/>
        <a:lstStyle/>
        <a:p>
          <a:endParaRPr lang="tr-TR"/>
        </a:p>
      </dgm:t>
    </dgm:pt>
  </dgm:ptLst>
  <dgm:cxnLst>
    <dgm:cxn modelId="{AEA39FCB-81CA-46EB-A82D-B441AC894537}" type="presOf" srcId="{012A1065-5CB7-452E-AFA9-1994652D69DC}" destId="{18F3C416-97A9-42AE-A786-0D08EAC6681C}" srcOrd="0" destOrd="0" presId="urn:microsoft.com/office/officeart/2005/8/layout/process4"/>
    <dgm:cxn modelId="{FEF026FC-574A-4559-A089-1B9453B621EF}" srcId="{38CAD916-4C27-4718-9FA3-1380554C96A5}" destId="{038504F3-230B-4C83-A38B-5E7E0A9286C1}" srcOrd="3" destOrd="0" parTransId="{41A93F05-47A7-4291-ADCA-184E491781BF}" sibTransId="{5705AFDA-1C38-4F11-9EF9-0E9F84F54D48}"/>
    <dgm:cxn modelId="{C0ECCC69-2F97-414D-B9F6-3330C82A32B3}" srcId="{38CAD916-4C27-4718-9FA3-1380554C96A5}" destId="{012A1065-5CB7-452E-AFA9-1994652D69DC}" srcOrd="1" destOrd="0" parTransId="{B63479D2-2B44-4EF1-8260-01F2D84D6BDF}" sibTransId="{93E4D314-5DE1-4AC3-BF21-E261984CF74C}"/>
    <dgm:cxn modelId="{5F383181-D8EA-479F-A04A-F763B95301A9}" type="presOf" srcId="{35D98388-FE1E-4A66-82F5-6B81B3912FCB}" destId="{4F4542F5-3D4A-40CE-A69F-8AAECA7E5D19}" srcOrd="0" destOrd="0" presId="urn:microsoft.com/office/officeart/2005/8/layout/process4"/>
    <dgm:cxn modelId="{6C2AF680-A0D4-4F47-87A7-AB0470A57563}" srcId="{38CAD916-4C27-4718-9FA3-1380554C96A5}" destId="{083FC84B-1C83-47D8-80EC-FAD246CE27A0}" srcOrd="2" destOrd="0" parTransId="{E13D93F0-0A78-4126-B75D-E3BAC7EAA9B0}" sibTransId="{95962C88-2149-4905-A3E6-3DC6AA776A36}"/>
    <dgm:cxn modelId="{3A16AF99-26B6-4734-9F33-AF7DE1EF6D27}" srcId="{38CAD916-4C27-4718-9FA3-1380554C96A5}" destId="{4CDAA4F4-A2CE-479D-B6E3-1EA7FC3FF79C}" srcOrd="0" destOrd="0" parTransId="{6AA8A48A-CC27-4DA3-9F76-6F2F97D03196}" sibTransId="{BB22BE80-EAB8-4240-ADE5-7EC958B9E921}"/>
    <dgm:cxn modelId="{CD69733C-EC4A-4D15-AF4F-7282740D7093}" type="presOf" srcId="{4CDAA4F4-A2CE-479D-B6E3-1EA7FC3FF79C}" destId="{0742F57A-E545-45A0-9E97-A9E98EF229A5}" srcOrd="0" destOrd="0" presId="urn:microsoft.com/office/officeart/2005/8/layout/process4"/>
    <dgm:cxn modelId="{870F1842-EFEF-464D-A555-E7A0586B7F6B}" type="presOf" srcId="{083FC84B-1C83-47D8-80EC-FAD246CE27A0}" destId="{4B419360-7BFE-4CCA-AE18-0BE31A60BF08}" srcOrd="0" destOrd="0" presId="urn:microsoft.com/office/officeart/2005/8/layout/process4"/>
    <dgm:cxn modelId="{32E89A71-DDDE-427A-9908-C1F1724DAF79}" srcId="{38CAD916-4C27-4718-9FA3-1380554C96A5}" destId="{35D98388-FE1E-4A66-82F5-6B81B3912FCB}" srcOrd="4" destOrd="0" parTransId="{7B5495E4-AC74-4CB4-B35C-2DB19BF2E358}" sibTransId="{88E981A6-85CF-4793-B0EC-05889EB377F2}"/>
    <dgm:cxn modelId="{E50BB2C7-A43A-4CCE-844D-B934C5082844}" type="presOf" srcId="{038504F3-230B-4C83-A38B-5E7E0A9286C1}" destId="{2F0B36C1-8ED6-4655-A4DC-083252CD8B09}" srcOrd="0" destOrd="0" presId="urn:microsoft.com/office/officeart/2005/8/layout/process4"/>
    <dgm:cxn modelId="{CD4A82B6-7CA0-490B-BF7D-0F4D9D8517D5}" type="presOf" srcId="{38CAD916-4C27-4718-9FA3-1380554C96A5}" destId="{800B96B5-BE25-43E9-B284-E07CA062C652}" srcOrd="0" destOrd="0" presId="urn:microsoft.com/office/officeart/2005/8/layout/process4"/>
    <dgm:cxn modelId="{DEEF771C-170D-470D-A098-75EFE84A72C2}" type="presParOf" srcId="{800B96B5-BE25-43E9-B284-E07CA062C652}" destId="{B8DC2046-BA6A-4609-9F70-389F7A056222}" srcOrd="0" destOrd="0" presId="urn:microsoft.com/office/officeart/2005/8/layout/process4"/>
    <dgm:cxn modelId="{F49B2B31-D40C-4BDA-90AB-FE7BA1814FE3}" type="presParOf" srcId="{B8DC2046-BA6A-4609-9F70-389F7A056222}" destId="{4F4542F5-3D4A-40CE-A69F-8AAECA7E5D19}" srcOrd="0" destOrd="0" presId="urn:microsoft.com/office/officeart/2005/8/layout/process4"/>
    <dgm:cxn modelId="{7C26BD31-2350-4562-AA6E-39AA28F0E525}" type="presParOf" srcId="{800B96B5-BE25-43E9-B284-E07CA062C652}" destId="{D55F8ED1-D6B8-4D73-BA4B-BBF2AC0E90ED}" srcOrd="1" destOrd="0" presId="urn:microsoft.com/office/officeart/2005/8/layout/process4"/>
    <dgm:cxn modelId="{BEA3FD0C-9A16-45C3-BD9A-6F0E60C1CB29}" type="presParOf" srcId="{800B96B5-BE25-43E9-B284-E07CA062C652}" destId="{61840855-30D3-47FE-A4AD-A9004A65B0E8}" srcOrd="2" destOrd="0" presId="urn:microsoft.com/office/officeart/2005/8/layout/process4"/>
    <dgm:cxn modelId="{FFB1023F-62D7-4406-ABF8-B917129744FF}" type="presParOf" srcId="{61840855-30D3-47FE-A4AD-A9004A65B0E8}" destId="{2F0B36C1-8ED6-4655-A4DC-083252CD8B09}" srcOrd="0" destOrd="0" presId="urn:microsoft.com/office/officeart/2005/8/layout/process4"/>
    <dgm:cxn modelId="{237A7297-6D3C-49B6-8C9D-37D9F872211A}" type="presParOf" srcId="{800B96B5-BE25-43E9-B284-E07CA062C652}" destId="{A1AEE107-3CB8-43B3-BD92-6B36F300ACB8}" srcOrd="3" destOrd="0" presId="urn:microsoft.com/office/officeart/2005/8/layout/process4"/>
    <dgm:cxn modelId="{13F1D40D-072E-4780-91BE-0221E67B8DCF}" type="presParOf" srcId="{800B96B5-BE25-43E9-B284-E07CA062C652}" destId="{8997D05E-B64A-423F-BC71-923A20E7637D}" srcOrd="4" destOrd="0" presId="urn:microsoft.com/office/officeart/2005/8/layout/process4"/>
    <dgm:cxn modelId="{5F0F1492-F757-48DD-A36B-5F66856E5D9E}" type="presParOf" srcId="{8997D05E-B64A-423F-BC71-923A20E7637D}" destId="{4B419360-7BFE-4CCA-AE18-0BE31A60BF08}" srcOrd="0" destOrd="0" presId="urn:microsoft.com/office/officeart/2005/8/layout/process4"/>
    <dgm:cxn modelId="{AD9DE2F0-FC36-425E-B977-4C6D34869B2F}" type="presParOf" srcId="{800B96B5-BE25-43E9-B284-E07CA062C652}" destId="{3F79CDA8-ABB9-4756-A0ED-75AC171742C9}" srcOrd="5" destOrd="0" presId="urn:microsoft.com/office/officeart/2005/8/layout/process4"/>
    <dgm:cxn modelId="{14199C10-4E69-4231-B94F-DA17BBCB7E0D}" type="presParOf" srcId="{800B96B5-BE25-43E9-B284-E07CA062C652}" destId="{2CD883CF-6154-4908-A4F3-D10F79947B44}" srcOrd="6" destOrd="0" presId="urn:microsoft.com/office/officeart/2005/8/layout/process4"/>
    <dgm:cxn modelId="{A16F367D-ABA4-4B3F-BB44-0E5ADF3EA23A}" type="presParOf" srcId="{2CD883CF-6154-4908-A4F3-D10F79947B44}" destId="{18F3C416-97A9-42AE-A786-0D08EAC6681C}" srcOrd="0" destOrd="0" presId="urn:microsoft.com/office/officeart/2005/8/layout/process4"/>
    <dgm:cxn modelId="{B464257D-8D17-4B0E-9088-D509B181970C}" type="presParOf" srcId="{800B96B5-BE25-43E9-B284-E07CA062C652}" destId="{1856728B-C7E9-4809-A31A-C6559A609184}" srcOrd="7" destOrd="0" presId="urn:microsoft.com/office/officeart/2005/8/layout/process4"/>
    <dgm:cxn modelId="{140669D3-A619-4330-B5B2-602FFFCEE40E}" type="presParOf" srcId="{800B96B5-BE25-43E9-B284-E07CA062C652}" destId="{E2A35317-F641-4559-A22F-9AB7C1A018C6}" srcOrd="8" destOrd="0" presId="urn:microsoft.com/office/officeart/2005/8/layout/process4"/>
    <dgm:cxn modelId="{4BBA6A63-7390-4677-8880-24EDA20BFFFF}" type="presParOf" srcId="{E2A35317-F641-4559-A22F-9AB7C1A018C6}" destId="{0742F57A-E545-45A0-9E97-A9E98EF229A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35F76E-E340-44E9-8F43-99427D66A5A8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3E2F1B14-30E4-4A24-AF93-2BB5796D6767}">
      <dgm:prSet phldrT="[Metin]"/>
      <dgm:spPr/>
      <dgm:t>
        <a:bodyPr/>
        <a:lstStyle/>
        <a:p>
          <a:r>
            <a:rPr lang="tr-TR" dirty="0" smtClean="0"/>
            <a:t>Sanayi ve Çevre Altyapısı Mali Destek Programı</a:t>
          </a:r>
        </a:p>
      </dgm:t>
    </dgm:pt>
    <dgm:pt modelId="{1B555F58-F01A-48BD-A378-98FCDF8A473A}" type="parTrans" cxnId="{E522FCDC-6C5D-401D-834F-3B2B35DC640B}">
      <dgm:prSet/>
      <dgm:spPr/>
      <dgm:t>
        <a:bodyPr/>
        <a:lstStyle/>
        <a:p>
          <a:endParaRPr lang="tr-TR"/>
        </a:p>
      </dgm:t>
    </dgm:pt>
    <dgm:pt modelId="{F3864957-2A6E-43F9-8973-1705DB942C4F}" type="sibTrans" cxnId="{E522FCDC-6C5D-401D-834F-3B2B35DC640B}">
      <dgm:prSet/>
      <dgm:spPr/>
      <dgm:t>
        <a:bodyPr/>
        <a:lstStyle/>
        <a:p>
          <a:endParaRPr lang="tr-TR"/>
        </a:p>
      </dgm:t>
    </dgm:pt>
    <dgm:pt modelId="{3A1C81BD-68B5-4A0E-B820-7937C14CC076}">
      <dgm:prSet phldrT="[Metin]"/>
      <dgm:spPr/>
      <dgm:t>
        <a:bodyPr/>
        <a:lstStyle/>
        <a:p>
          <a:r>
            <a:rPr lang="tr-TR" dirty="0" smtClean="0"/>
            <a:t>TR81/20/SANAYİ</a:t>
          </a:r>
          <a:endParaRPr lang="tr-TR" dirty="0"/>
        </a:p>
      </dgm:t>
    </dgm:pt>
    <dgm:pt modelId="{64069046-23D3-4815-B83B-C022831EEA7B}" type="parTrans" cxnId="{C60CC658-3A40-4413-9879-9B4E1C84F68E}">
      <dgm:prSet/>
      <dgm:spPr/>
      <dgm:t>
        <a:bodyPr/>
        <a:lstStyle/>
        <a:p>
          <a:endParaRPr lang="tr-TR"/>
        </a:p>
      </dgm:t>
    </dgm:pt>
    <dgm:pt modelId="{EAF3597A-18A2-4C41-9BD4-266455AE1D1C}" type="sibTrans" cxnId="{C60CC658-3A40-4413-9879-9B4E1C84F68E}">
      <dgm:prSet/>
      <dgm:spPr/>
      <dgm:t>
        <a:bodyPr/>
        <a:lstStyle/>
        <a:p>
          <a:endParaRPr lang="tr-TR"/>
        </a:p>
      </dgm:t>
    </dgm:pt>
    <dgm:pt modelId="{1804BACE-89FD-4C6C-936A-FCF0D402BA06}" type="pres">
      <dgm:prSet presAssocID="{8635F76E-E340-44E9-8F43-99427D66A5A8}" presName="Name0" presStyleCnt="0">
        <dgm:presLayoutVars>
          <dgm:dir/>
          <dgm:resizeHandles val="exact"/>
        </dgm:presLayoutVars>
      </dgm:prSet>
      <dgm:spPr/>
    </dgm:pt>
    <dgm:pt modelId="{D6893822-B452-49C9-B923-104B6FD52CF4}" type="pres">
      <dgm:prSet presAssocID="{3E2F1B14-30E4-4A24-AF93-2BB5796D6767}" presName="parTxOnly" presStyleLbl="node1" presStyleIdx="0" presStyleCnt="2" custScaleX="164554" custScaleY="1660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458476-9E3A-48BD-96F3-6B40CC9D4E46}" type="pres">
      <dgm:prSet presAssocID="{F3864957-2A6E-43F9-8973-1705DB942C4F}" presName="parSpace" presStyleCnt="0"/>
      <dgm:spPr/>
    </dgm:pt>
    <dgm:pt modelId="{E6CC2530-2EDE-4E53-AA37-C92BC1E52FDE}" type="pres">
      <dgm:prSet presAssocID="{3A1C81BD-68B5-4A0E-B820-7937C14CC076}" presName="parTxOnly" presStyleLbl="node1" presStyleIdx="1" presStyleCnt="2" custScaleX="173361" custLinFactX="22057" custLinFactNeighborX="100000" custLinFactNeighborY="152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E4151B4-2195-49BE-83BA-058C1F217656}" type="presOf" srcId="{3A1C81BD-68B5-4A0E-B820-7937C14CC076}" destId="{E6CC2530-2EDE-4E53-AA37-C92BC1E52FDE}" srcOrd="0" destOrd="0" presId="urn:microsoft.com/office/officeart/2005/8/layout/hChevron3"/>
    <dgm:cxn modelId="{C60CC658-3A40-4413-9879-9B4E1C84F68E}" srcId="{8635F76E-E340-44E9-8F43-99427D66A5A8}" destId="{3A1C81BD-68B5-4A0E-B820-7937C14CC076}" srcOrd="1" destOrd="0" parTransId="{64069046-23D3-4815-B83B-C022831EEA7B}" sibTransId="{EAF3597A-18A2-4C41-9BD4-266455AE1D1C}"/>
    <dgm:cxn modelId="{57D0D30F-C2DB-4389-A905-32F986085986}" type="presOf" srcId="{3E2F1B14-30E4-4A24-AF93-2BB5796D6767}" destId="{D6893822-B452-49C9-B923-104B6FD52CF4}" srcOrd="0" destOrd="0" presId="urn:microsoft.com/office/officeart/2005/8/layout/hChevron3"/>
    <dgm:cxn modelId="{E522FCDC-6C5D-401D-834F-3B2B35DC640B}" srcId="{8635F76E-E340-44E9-8F43-99427D66A5A8}" destId="{3E2F1B14-30E4-4A24-AF93-2BB5796D6767}" srcOrd="0" destOrd="0" parTransId="{1B555F58-F01A-48BD-A378-98FCDF8A473A}" sibTransId="{F3864957-2A6E-43F9-8973-1705DB942C4F}"/>
    <dgm:cxn modelId="{DF709E28-B2A7-47CF-A04F-B02365B0CA66}" type="presOf" srcId="{8635F76E-E340-44E9-8F43-99427D66A5A8}" destId="{1804BACE-89FD-4C6C-936A-FCF0D402BA06}" srcOrd="0" destOrd="0" presId="urn:microsoft.com/office/officeart/2005/8/layout/hChevron3"/>
    <dgm:cxn modelId="{01A6BD88-E81E-4792-9702-557D45C59C39}" type="presParOf" srcId="{1804BACE-89FD-4C6C-936A-FCF0D402BA06}" destId="{D6893822-B452-49C9-B923-104B6FD52CF4}" srcOrd="0" destOrd="0" presId="urn:microsoft.com/office/officeart/2005/8/layout/hChevron3"/>
    <dgm:cxn modelId="{E3A74D90-2033-4C4A-B24F-C92559E44E8B}" type="presParOf" srcId="{1804BACE-89FD-4C6C-936A-FCF0D402BA06}" destId="{91458476-9E3A-48BD-96F3-6B40CC9D4E46}" srcOrd="1" destOrd="0" presId="urn:microsoft.com/office/officeart/2005/8/layout/hChevron3"/>
    <dgm:cxn modelId="{6F608661-8BF6-42BD-93A9-61B924BC3169}" type="presParOf" srcId="{1804BACE-89FD-4C6C-936A-FCF0D402BA06}" destId="{E6CC2530-2EDE-4E53-AA37-C92BC1E52FDE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63B79C-FCCC-4ABB-85B5-DD1D0611F762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6FE35C37-2A8A-4286-B59F-63FAF5FFA49A}">
      <dgm:prSet phldrT="[Metin]" custT="1"/>
      <dgm:spPr/>
      <dgm:t>
        <a:bodyPr/>
        <a:lstStyle/>
        <a:p>
          <a:r>
            <a:rPr lang="tr-TR" sz="2400" dirty="0" smtClean="0"/>
            <a:t>Proje Özeti</a:t>
          </a:r>
          <a:endParaRPr lang="tr-TR" sz="2400" dirty="0"/>
        </a:p>
      </dgm:t>
    </dgm:pt>
    <dgm:pt modelId="{A58C09EC-2A05-4B6F-9955-1B7C9200AF22}" type="parTrans" cxnId="{21BD843F-C353-4B76-8B7C-DEBF8FE25FC3}">
      <dgm:prSet/>
      <dgm:spPr/>
      <dgm:t>
        <a:bodyPr/>
        <a:lstStyle/>
        <a:p>
          <a:endParaRPr lang="tr-TR"/>
        </a:p>
      </dgm:t>
    </dgm:pt>
    <dgm:pt modelId="{BC17FB1E-F72C-412E-9690-A1F9F7687DA8}" type="sibTrans" cxnId="{21BD843F-C353-4B76-8B7C-DEBF8FE25FC3}">
      <dgm:prSet/>
      <dgm:spPr/>
      <dgm:t>
        <a:bodyPr/>
        <a:lstStyle/>
        <a:p>
          <a:endParaRPr lang="tr-TR"/>
        </a:p>
      </dgm:t>
    </dgm:pt>
    <dgm:pt modelId="{5E515632-FD21-4A56-AEFC-F112F18F7CDF}">
      <dgm:prSet phldrT="[Metin]" custT="1"/>
      <dgm:spPr/>
      <dgm:t>
        <a:bodyPr/>
        <a:lstStyle/>
        <a:p>
          <a:r>
            <a:rPr lang="tr-TR" sz="2400" dirty="0" smtClean="0"/>
            <a:t>Proje Genel Bilgileri</a:t>
          </a:r>
          <a:endParaRPr lang="tr-TR" sz="2400" dirty="0"/>
        </a:p>
      </dgm:t>
    </dgm:pt>
    <dgm:pt modelId="{F393F70B-AB3F-4288-8AF1-228C4226ABDC}" type="parTrans" cxnId="{3B73D7B5-CC3B-42E2-97EA-FB29E612A990}">
      <dgm:prSet/>
      <dgm:spPr/>
      <dgm:t>
        <a:bodyPr/>
        <a:lstStyle/>
        <a:p>
          <a:endParaRPr lang="tr-TR"/>
        </a:p>
      </dgm:t>
    </dgm:pt>
    <dgm:pt modelId="{AE04AD9B-6957-4CCC-AB8D-6CFAEC7AB1CD}" type="sibTrans" cxnId="{3B73D7B5-CC3B-42E2-97EA-FB29E612A990}">
      <dgm:prSet/>
      <dgm:spPr/>
      <dgm:t>
        <a:bodyPr/>
        <a:lstStyle/>
        <a:p>
          <a:endParaRPr lang="tr-TR"/>
        </a:p>
      </dgm:t>
    </dgm:pt>
    <dgm:pt modelId="{67E412EE-77BC-4B69-A8A0-50594D6A65ED}">
      <dgm:prSet phldrT="[Metin]" custT="1"/>
      <dgm:spPr/>
      <dgm:t>
        <a:bodyPr/>
        <a:lstStyle/>
        <a:p>
          <a:r>
            <a:rPr lang="tr-TR" sz="2400" dirty="0" smtClean="0"/>
            <a:t>Başvuru Sahibi</a:t>
          </a:r>
          <a:endParaRPr lang="tr-TR" sz="2400" dirty="0"/>
        </a:p>
      </dgm:t>
    </dgm:pt>
    <dgm:pt modelId="{4220D282-B2EE-4FE8-BDBA-E16DC7C62453}" type="parTrans" cxnId="{D76B65F9-F2F0-4F54-88E1-076E8759FC7F}">
      <dgm:prSet/>
      <dgm:spPr/>
      <dgm:t>
        <a:bodyPr/>
        <a:lstStyle/>
        <a:p>
          <a:endParaRPr lang="tr-TR"/>
        </a:p>
      </dgm:t>
    </dgm:pt>
    <dgm:pt modelId="{EBD63774-B576-4217-A20A-B70D3439A1E1}" type="sibTrans" cxnId="{D76B65F9-F2F0-4F54-88E1-076E8759FC7F}">
      <dgm:prSet/>
      <dgm:spPr/>
      <dgm:t>
        <a:bodyPr/>
        <a:lstStyle/>
        <a:p>
          <a:endParaRPr lang="tr-TR"/>
        </a:p>
      </dgm:t>
    </dgm:pt>
    <dgm:pt modelId="{B67D4433-D567-4955-8E04-5A5691FFF120}">
      <dgm:prSet phldrT="[Metin]" custT="1"/>
      <dgm:spPr/>
      <dgm:t>
        <a:bodyPr/>
        <a:lstStyle/>
        <a:p>
          <a:r>
            <a:rPr lang="tr-TR" sz="2400" dirty="0" smtClean="0"/>
            <a:t>Kimlik</a:t>
          </a:r>
          <a:endParaRPr lang="tr-TR" sz="2400" dirty="0"/>
        </a:p>
      </dgm:t>
    </dgm:pt>
    <dgm:pt modelId="{E466589F-C1FC-4A19-AED1-D470DE708B50}" type="parTrans" cxnId="{3344421B-3AA8-4CE2-8EED-C97D585BF036}">
      <dgm:prSet/>
      <dgm:spPr/>
      <dgm:t>
        <a:bodyPr/>
        <a:lstStyle/>
        <a:p>
          <a:endParaRPr lang="tr-TR"/>
        </a:p>
      </dgm:t>
    </dgm:pt>
    <dgm:pt modelId="{A97BD442-95C4-464A-91E0-2A12F41CAD1F}" type="sibTrans" cxnId="{3344421B-3AA8-4CE2-8EED-C97D585BF036}">
      <dgm:prSet/>
      <dgm:spPr/>
      <dgm:t>
        <a:bodyPr/>
        <a:lstStyle/>
        <a:p>
          <a:endParaRPr lang="tr-TR"/>
        </a:p>
      </dgm:t>
    </dgm:pt>
    <dgm:pt modelId="{6EC09313-745F-4C0F-80F4-64546ABAA4FC}">
      <dgm:prSet phldrT="[Metin]" custT="1"/>
      <dgm:spPr/>
      <dgm:t>
        <a:bodyPr/>
        <a:lstStyle/>
        <a:p>
          <a:r>
            <a:rPr lang="tr-TR" sz="2100" dirty="0" smtClean="0"/>
            <a:t>Ortak ve İştirakçiler</a:t>
          </a:r>
          <a:endParaRPr lang="tr-TR" sz="2100" dirty="0"/>
        </a:p>
      </dgm:t>
    </dgm:pt>
    <dgm:pt modelId="{F81B0943-427E-4A86-BDA4-461BDD25C6BB}" type="parTrans" cxnId="{352A1B37-3A59-47F5-A062-FFABC309FE6F}">
      <dgm:prSet/>
      <dgm:spPr/>
      <dgm:t>
        <a:bodyPr/>
        <a:lstStyle/>
        <a:p>
          <a:endParaRPr lang="tr-TR"/>
        </a:p>
      </dgm:t>
    </dgm:pt>
    <dgm:pt modelId="{3B14C2C5-3D38-4634-99DA-2116D9604C90}" type="sibTrans" cxnId="{352A1B37-3A59-47F5-A062-FFABC309FE6F}">
      <dgm:prSet/>
      <dgm:spPr/>
      <dgm:t>
        <a:bodyPr/>
        <a:lstStyle/>
        <a:p>
          <a:endParaRPr lang="tr-TR"/>
        </a:p>
      </dgm:t>
    </dgm:pt>
    <dgm:pt modelId="{E403EA5D-6468-41AA-84A1-453E4518F4F0}">
      <dgm:prSet phldrT="[Metin]" custT="1"/>
      <dgm:spPr/>
      <dgm:t>
        <a:bodyPr/>
        <a:lstStyle/>
        <a:p>
          <a:r>
            <a:rPr lang="tr-TR" sz="2400" dirty="0" smtClean="0"/>
            <a:t>Ortak ve İştirakçiler</a:t>
          </a:r>
          <a:endParaRPr lang="tr-TR" sz="2400" dirty="0"/>
        </a:p>
      </dgm:t>
    </dgm:pt>
    <dgm:pt modelId="{8B9EC369-059F-4824-B4BD-24A56F0BEA07}" type="parTrans" cxnId="{FC0F3A2C-352B-4005-A818-74288D52821E}">
      <dgm:prSet/>
      <dgm:spPr/>
      <dgm:t>
        <a:bodyPr/>
        <a:lstStyle/>
        <a:p>
          <a:endParaRPr lang="tr-TR"/>
        </a:p>
      </dgm:t>
    </dgm:pt>
    <dgm:pt modelId="{086FED41-5038-46C4-BC91-285355D01AD6}" type="sibTrans" cxnId="{FC0F3A2C-352B-4005-A818-74288D52821E}">
      <dgm:prSet/>
      <dgm:spPr/>
      <dgm:t>
        <a:bodyPr/>
        <a:lstStyle/>
        <a:p>
          <a:endParaRPr lang="tr-TR"/>
        </a:p>
      </dgm:t>
    </dgm:pt>
    <dgm:pt modelId="{50FEDF07-B58A-4231-A619-BC3D8EEA49B8}">
      <dgm:prSet custT="1"/>
      <dgm:spPr/>
      <dgm:t>
        <a:bodyPr/>
        <a:lstStyle/>
        <a:p>
          <a:r>
            <a:rPr lang="tr-TR" sz="2400" dirty="0" smtClean="0"/>
            <a:t>Proje Özeti</a:t>
          </a:r>
          <a:endParaRPr lang="tr-TR" sz="2400" dirty="0"/>
        </a:p>
      </dgm:t>
    </dgm:pt>
    <dgm:pt modelId="{84E41286-BEBA-45ED-9A32-6BEF1F1773B6}" type="parTrans" cxnId="{45EF5795-5854-4955-8F70-AB54AF051272}">
      <dgm:prSet/>
      <dgm:spPr/>
      <dgm:t>
        <a:bodyPr/>
        <a:lstStyle/>
        <a:p>
          <a:endParaRPr lang="tr-TR"/>
        </a:p>
      </dgm:t>
    </dgm:pt>
    <dgm:pt modelId="{F0DB72D2-1EFC-4D9A-B0EA-703178561B0F}" type="sibTrans" cxnId="{45EF5795-5854-4955-8F70-AB54AF051272}">
      <dgm:prSet/>
      <dgm:spPr/>
      <dgm:t>
        <a:bodyPr/>
        <a:lstStyle/>
        <a:p>
          <a:endParaRPr lang="tr-TR"/>
        </a:p>
      </dgm:t>
    </dgm:pt>
    <dgm:pt modelId="{A7E87C1D-A381-47D8-BD9F-9D192EEAB3F6}">
      <dgm:prSet custT="1"/>
      <dgm:spPr/>
      <dgm:t>
        <a:bodyPr/>
        <a:lstStyle/>
        <a:p>
          <a:r>
            <a:rPr lang="tr-TR" sz="2400" dirty="0" smtClean="0"/>
            <a:t>Başvuru Sahibi Bilgileri</a:t>
          </a:r>
          <a:endParaRPr lang="tr-TR" sz="2400" dirty="0"/>
        </a:p>
      </dgm:t>
    </dgm:pt>
    <dgm:pt modelId="{6AFEA0CE-83E6-4A4A-ABC7-86FB0345195D}" type="parTrans" cxnId="{06F7424A-156E-4434-B5FB-75E505B1B3A3}">
      <dgm:prSet/>
      <dgm:spPr/>
      <dgm:t>
        <a:bodyPr/>
        <a:lstStyle/>
        <a:p>
          <a:endParaRPr lang="tr-TR"/>
        </a:p>
      </dgm:t>
    </dgm:pt>
    <dgm:pt modelId="{EC0DA8DC-DBD9-4F72-A0CE-3E11143F5318}" type="sibTrans" cxnId="{06F7424A-156E-4434-B5FB-75E505B1B3A3}">
      <dgm:prSet/>
      <dgm:spPr/>
      <dgm:t>
        <a:bodyPr/>
        <a:lstStyle/>
        <a:p>
          <a:endParaRPr lang="tr-TR"/>
        </a:p>
      </dgm:t>
    </dgm:pt>
    <dgm:pt modelId="{F602D3D0-E3EB-40D2-A1E3-878A93A1A033}" type="pres">
      <dgm:prSet presAssocID="{BF63B79C-FCCC-4ABB-85B5-DD1D0611F7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9A9F0E7-7086-4CE9-B511-A1597A5A1DE2}" type="pres">
      <dgm:prSet presAssocID="{6FE35C37-2A8A-4286-B59F-63FAF5FFA49A}" presName="composite" presStyleCnt="0"/>
      <dgm:spPr/>
    </dgm:pt>
    <dgm:pt modelId="{5FDADFAD-474C-466C-8607-F71E0C324754}" type="pres">
      <dgm:prSet presAssocID="{6FE35C37-2A8A-4286-B59F-63FAF5FFA49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55E6AD-7981-477F-9E03-4C6BBAC30445}" type="pres">
      <dgm:prSet presAssocID="{6FE35C37-2A8A-4286-B59F-63FAF5FFA49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9D5B9F-05C1-4745-9AC0-8A921B67F0F4}" type="pres">
      <dgm:prSet presAssocID="{BC17FB1E-F72C-412E-9690-A1F9F7687DA8}" presName="sp" presStyleCnt="0"/>
      <dgm:spPr/>
    </dgm:pt>
    <dgm:pt modelId="{810B7E11-3B2B-401B-8320-944972E48751}" type="pres">
      <dgm:prSet presAssocID="{67E412EE-77BC-4B69-A8A0-50594D6A65ED}" presName="composite" presStyleCnt="0"/>
      <dgm:spPr/>
    </dgm:pt>
    <dgm:pt modelId="{9C022367-13CF-4D66-AB3B-055A530848A1}" type="pres">
      <dgm:prSet presAssocID="{67E412EE-77BC-4B69-A8A0-50594D6A65E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6409AC-1B3C-4F2B-92F6-7DA9047C71D2}" type="pres">
      <dgm:prSet presAssocID="{67E412EE-77BC-4B69-A8A0-50594D6A65E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029208-F97F-4E1D-8695-2C2D595DC1B7}" type="pres">
      <dgm:prSet presAssocID="{EBD63774-B576-4217-A20A-B70D3439A1E1}" presName="sp" presStyleCnt="0"/>
      <dgm:spPr/>
    </dgm:pt>
    <dgm:pt modelId="{C53A72DD-C992-4AAB-9063-062A5F822B13}" type="pres">
      <dgm:prSet presAssocID="{6EC09313-745F-4C0F-80F4-64546ABAA4FC}" presName="composite" presStyleCnt="0"/>
      <dgm:spPr/>
    </dgm:pt>
    <dgm:pt modelId="{6F9E9B7D-23B3-4D63-B8B3-346ED72FE29D}" type="pres">
      <dgm:prSet presAssocID="{6EC09313-745F-4C0F-80F4-64546ABAA4F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77DD6D-ADA2-4F71-99A9-C546D85D4F66}" type="pres">
      <dgm:prSet presAssocID="{6EC09313-745F-4C0F-80F4-64546ABAA4F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C483793-D85A-41E9-A6A8-329CE818A8D1}" type="presOf" srcId="{6FE35C37-2A8A-4286-B59F-63FAF5FFA49A}" destId="{5FDADFAD-474C-466C-8607-F71E0C324754}" srcOrd="0" destOrd="0" presId="urn:microsoft.com/office/officeart/2005/8/layout/chevron2"/>
    <dgm:cxn modelId="{3B73D7B5-CC3B-42E2-97EA-FB29E612A990}" srcId="{6FE35C37-2A8A-4286-B59F-63FAF5FFA49A}" destId="{5E515632-FD21-4A56-AEFC-F112F18F7CDF}" srcOrd="0" destOrd="0" parTransId="{F393F70B-AB3F-4288-8AF1-228C4226ABDC}" sibTransId="{AE04AD9B-6957-4CCC-AB8D-6CFAEC7AB1CD}"/>
    <dgm:cxn modelId="{EFB4D1D0-C841-4824-9E09-BAE283499066}" type="presOf" srcId="{A7E87C1D-A381-47D8-BD9F-9D192EEAB3F6}" destId="{AD6409AC-1B3C-4F2B-92F6-7DA9047C71D2}" srcOrd="0" destOrd="1" presId="urn:microsoft.com/office/officeart/2005/8/layout/chevron2"/>
    <dgm:cxn modelId="{64FE2240-3F30-4267-8D83-560490331DEA}" type="presOf" srcId="{6EC09313-745F-4C0F-80F4-64546ABAA4FC}" destId="{6F9E9B7D-23B3-4D63-B8B3-346ED72FE29D}" srcOrd="0" destOrd="0" presId="urn:microsoft.com/office/officeart/2005/8/layout/chevron2"/>
    <dgm:cxn modelId="{06F7424A-156E-4434-B5FB-75E505B1B3A3}" srcId="{67E412EE-77BC-4B69-A8A0-50594D6A65ED}" destId="{A7E87C1D-A381-47D8-BD9F-9D192EEAB3F6}" srcOrd="1" destOrd="0" parTransId="{6AFEA0CE-83E6-4A4A-ABC7-86FB0345195D}" sibTransId="{EC0DA8DC-DBD9-4F72-A0CE-3E11143F5318}"/>
    <dgm:cxn modelId="{45EF5795-5854-4955-8F70-AB54AF051272}" srcId="{6FE35C37-2A8A-4286-B59F-63FAF5FFA49A}" destId="{50FEDF07-B58A-4231-A619-BC3D8EEA49B8}" srcOrd="1" destOrd="0" parTransId="{84E41286-BEBA-45ED-9A32-6BEF1F1773B6}" sibTransId="{F0DB72D2-1EFC-4D9A-B0EA-703178561B0F}"/>
    <dgm:cxn modelId="{1E657944-396E-4072-96BF-1DC4C0F99D8C}" type="presOf" srcId="{5E515632-FD21-4A56-AEFC-F112F18F7CDF}" destId="{FE55E6AD-7981-477F-9E03-4C6BBAC30445}" srcOrd="0" destOrd="0" presId="urn:microsoft.com/office/officeart/2005/8/layout/chevron2"/>
    <dgm:cxn modelId="{352A1B37-3A59-47F5-A062-FFABC309FE6F}" srcId="{BF63B79C-FCCC-4ABB-85B5-DD1D0611F762}" destId="{6EC09313-745F-4C0F-80F4-64546ABAA4FC}" srcOrd="2" destOrd="0" parTransId="{F81B0943-427E-4A86-BDA4-461BDD25C6BB}" sibTransId="{3B14C2C5-3D38-4634-99DA-2116D9604C90}"/>
    <dgm:cxn modelId="{21BD843F-C353-4B76-8B7C-DEBF8FE25FC3}" srcId="{BF63B79C-FCCC-4ABB-85B5-DD1D0611F762}" destId="{6FE35C37-2A8A-4286-B59F-63FAF5FFA49A}" srcOrd="0" destOrd="0" parTransId="{A58C09EC-2A05-4B6F-9955-1B7C9200AF22}" sibTransId="{BC17FB1E-F72C-412E-9690-A1F9F7687DA8}"/>
    <dgm:cxn modelId="{FC0F3A2C-352B-4005-A818-74288D52821E}" srcId="{6EC09313-745F-4C0F-80F4-64546ABAA4FC}" destId="{E403EA5D-6468-41AA-84A1-453E4518F4F0}" srcOrd="0" destOrd="0" parTransId="{8B9EC369-059F-4824-B4BD-24A56F0BEA07}" sibTransId="{086FED41-5038-46C4-BC91-285355D01AD6}"/>
    <dgm:cxn modelId="{3344421B-3AA8-4CE2-8EED-C97D585BF036}" srcId="{67E412EE-77BC-4B69-A8A0-50594D6A65ED}" destId="{B67D4433-D567-4955-8E04-5A5691FFF120}" srcOrd="0" destOrd="0" parTransId="{E466589F-C1FC-4A19-AED1-D470DE708B50}" sibTransId="{A97BD442-95C4-464A-91E0-2A12F41CAD1F}"/>
    <dgm:cxn modelId="{F68D88A0-DEF2-4067-B93E-18B9EAD067DC}" type="presOf" srcId="{B67D4433-D567-4955-8E04-5A5691FFF120}" destId="{AD6409AC-1B3C-4F2B-92F6-7DA9047C71D2}" srcOrd="0" destOrd="0" presId="urn:microsoft.com/office/officeart/2005/8/layout/chevron2"/>
    <dgm:cxn modelId="{D76B65F9-F2F0-4F54-88E1-076E8759FC7F}" srcId="{BF63B79C-FCCC-4ABB-85B5-DD1D0611F762}" destId="{67E412EE-77BC-4B69-A8A0-50594D6A65ED}" srcOrd="1" destOrd="0" parTransId="{4220D282-B2EE-4FE8-BDBA-E16DC7C62453}" sibTransId="{EBD63774-B576-4217-A20A-B70D3439A1E1}"/>
    <dgm:cxn modelId="{18D9382D-F777-4FB4-9527-F88E9BFE6B2B}" type="presOf" srcId="{50FEDF07-B58A-4231-A619-BC3D8EEA49B8}" destId="{FE55E6AD-7981-477F-9E03-4C6BBAC30445}" srcOrd="0" destOrd="1" presId="urn:microsoft.com/office/officeart/2005/8/layout/chevron2"/>
    <dgm:cxn modelId="{E7F6926D-961E-4B24-969A-7E2249A15731}" type="presOf" srcId="{67E412EE-77BC-4B69-A8A0-50594D6A65ED}" destId="{9C022367-13CF-4D66-AB3B-055A530848A1}" srcOrd="0" destOrd="0" presId="urn:microsoft.com/office/officeart/2005/8/layout/chevron2"/>
    <dgm:cxn modelId="{8EA5B6CD-28EC-44D9-86B7-05ABFDED1BCA}" type="presOf" srcId="{BF63B79C-FCCC-4ABB-85B5-DD1D0611F762}" destId="{F602D3D0-E3EB-40D2-A1E3-878A93A1A033}" srcOrd="0" destOrd="0" presId="urn:microsoft.com/office/officeart/2005/8/layout/chevron2"/>
    <dgm:cxn modelId="{D7FC79C2-41E8-4972-ADDC-10E0F96E08B0}" type="presOf" srcId="{E403EA5D-6468-41AA-84A1-453E4518F4F0}" destId="{0E77DD6D-ADA2-4F71-99A9-C546D85D4F66}" srcOrd="0" destOrd="0" presId="urn:microsoft.com/office/officeart/2005/8/layout/chevron2"/>
    <dgm:cxn modelId="{F66ABC6D-C86C-4AA5-88E1-DFE18957F8FB}" type="presParOf" srcId="{F602D3D0-E3EB-40D2-A1E3-878A93A1A033}" destId="{F9A9F0E7-7086-4CE9-B511-A1597A5A1DE2}" srcOrd="0" destOrd="0" presId="urn:microsoft.com/office/officeart/2005/8/layout/chevron2"/>
    <dgm:cxn modelId="{499A9343-68FA-44ED-8DB3-2872BC907D93}" type="presParOf" srcId="{F9A9F0E7-7086-4CE9-B511-A1597A5A1DE2}" destId="{5FDADFAD-474C-466C-8607-F71E0C324754}" srcOrd="0" destOrd="0" presId="urn:microsoft.com/office/officeart/2005/8/layout/chevron2"/>
    <dgm:cxn modelId="{97956D26-A21B-4F02-99C1-71BA811B54E3}" type="presParOf" srcId="{F9A9F0E7-7086-4CE9-B511-A1597A5A1DE2}" destId="{FE55E6AD-7981-477F-9E03-4C6BBAC30445}" srcOrd="1" destOrd="0" presId="urn:microsoft.com/office/officeart/2005/8/layout/chevron2"/>
    <dgm:cxn modelId="{2E6FEED3-91C6-4F52-B611-A40F6A8CAE9D}" type="presParOf" srcId="{F602D3D0-E3EB-40D2-A1E3-878A93A1A033}" destId="{859D5B9F-05C1-4745-9AC0-8A921B67F0F4}" srcOrd="1" destOrd="0" presId="urn:microsoft.com/office/officeart/2005/8/layout/chevron2"/>
    <dgm:cxn modelId="{7CD8BE2B-F1EC-48F2-846D-96B8DBD73E8D}" type="presParOf" srcId="{F602D3D0-E3EB-40D2-A1E3-878A93A1A033}" destId="{810B7E11-3B2B-401B-8320-944972E48751}" srcOrd="2" destOrd="0" presId="urn:microsoft.com/office/officeart/2005/8/layout/chevron2"/>
    <dgm:cxn modelId="{1BDA255B-4FCC-4819-835F-B2CFD5004A38}" type="presParOf" srcId="{810B7E11-3B2B-401B-8320-944972E48751}" destId="{9C022367-13CF-4D66-AB3B-055A530848A1}" srcOrd="0" destOrd="0" presId="urn:microsoft.com/office/officeart/2005/8/layout/chevron2"/>
    <dgm:cxn modelId="{3557051D-5C3A-460E-A65A-5F28596E2175}" type="presParOf" srcId="{810B7E11-3B2B-401B-8320-944972E48751}" destId="{AD6409AC-1B3C-4F2B-92F6-7DA9047C71D2}" srcOrd="1" destOrd="0" presId="urn:microsoft.com/office/officeart/2005/8/layout/chevron2"/>
    <dgm:cxn modelId="{3A0A8D0C-D2F6-4DE3-9706-2823C37A1361}" type="presParOf" srcId="{F602D3D0-E3EB-40D2-A1E3-878A93A1A033}" destId="{85029208-F97F-4E1D-8695-2C2D595DC1B7}" srcOrd="3" destOrd="0" presId="urn:microsoft.com/office/officeart/2005/8/layout/chevron2"/>
    <dgm:cxn modelId="{76222CD5-8BD2-41E1-9E2B-7E8B58216F22}" type="presParOf" srcId="{F602D3D0-E3EB-40D2-A1E3-878A93A1A033}" destId="{C53A72DD-C992-4AAB-9063-062A5F822B13}" srcOrd="4" destOrd="0" presId="urn:microsoft.com/office/officeart/2005/8/layout/chevron2"/>
    <dgm:cxn modelId="{74D7A0BB-9ACB-4E16-B47D-DDC7F3CD363C}" type="presParOf" srcId="{C53A72DD-C992-4AAB-9063-062A5F822B13}" destId="{6F9E9B7D-23B3-4D63-B8B3-346ED72FE29D}" srcOrd="0" destOrd="0" presId="urn:microsoft.com/office/officeart/2005/8/layout/chevron2"/>
    <dgm:cxn modelId="{7BE8AD65-E656-484F-A0D2-78C2FB223E32}" type="presParOf" srcId="{C53A72DD-C992-4AAB-9063-062A5F822B13}" destId="{0E77DD6D-ADA2-4F71-99A9-C546D85D4F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63B79C-FCCC-4ABB-85B5-DD1D0611F762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6FE35C37-2A8A-4286-B59F-63FAF5FFA49A}">
      <dgm:prSet phldrT="[Metin]"/>
      <dgm:spPr/>
      <dgm:t>
        <a:bodyPr/>
        <a:lstStyle/>
        <a:p>
          <a:r>
            <a:rPr lang="tr-TR" dirty="0" smtClean="0"/>
            <a:t>Proje Ayrıntısı</a:t>
          </a:r>
          <a:endParaRPr lang="tr-TR" dirty="0"/>
        </a:p>
      </dgm:t>
    </dgm:pt>
    <dgm:pt modelId="{A58C09EC-2A05-4B6F-9955-1B7C9200AF22}" type="parTrans" cxnId="{21BD843F-C353-4B76-8B7C-DEBF8FE25FC3}">
      <dgm:prSet/>
      <dgm:spPr/>
      <dgm:t>
        <a:bodyPr/>
        <a:lstStyle/>
        <a:p>
          <a:endParaRPr lang="tr-TR"/>
        </a:p>
      </dgm:t>
    </dgm:pt>
    <dgm:pt modelId="{BC17FB1E-F72C-412E-9690-A1F9F7687DA8}" type="sibTrans" cxnId="{21BD843F-C353-4B76-8B7C-DEBF8FE25FC3}">
      <dgm:prSet/>
      <dgm:spPr/>
      <dgm:t>
        <a:bodyPr/>
        <a:lstStyle/>
        <a:p>
          <a:endParaRPr lang="tr-TR"/>
        </a:p>
      </dgm:t>
    </dgm:pt>
    <dgm:pt modelId="{5E515632-FD21-4A56-AEFC-F112F18F7CDF}">
      <dgm:prSet phldrT="[Metin]" custT="1"/>
      <dgm:spPr/>
      <dgm:t>
        <a:bodyPr/>
        <a:lstStyle/>
        <a:p>
          <a:r>
            <a:rPr lang="tr-TR" sz="2400" b="0" dirty="0" smtClean="0"/>
            <a:t>Amaç ve Gerekçelendirme</a:t>
          </a:r>
          <a:endParaRPr lang="tr-TR" sz="2400" b="0" dirty="0"/>
        </a:p>
      </dgm:t>
    </dgm:pt>
    <dgm:pt modelId="{F393F70B-AB3F-4288-8AF1-228C4226ABDC}" type="parTrans" cxnId="{3B73D7B5-CC3B-42E2-97EA-FB29E612A990}">
      <dgm:prSet/>
      <dgm:spPr/>
      <dgm:t>
        <a:bodyPr/>
        <a:lstStyle/>
        <a:p>
          <a:endParaRPr lang="tr-TR"/>
        </a:p>
      </dgm:t>
    </dgm:pt>
    <dgm:pt modelId="{AE04AD9B-6957-4CCC-AB8D-6CFAEC7AB1CD}" type="sibTrans" cxnId="{3B73D7B5-CC3B-42E2-97EA-FB29E612A990}">
      <dgm:prSet/>
      <dgm:spPr/>
      <dgm:t>
        <a:bodyPr/>
        <a:lstStyle/>
        <a:p>
          <a:endParaRPr lang="tr-TR"/>
        </a:p>
      </dgm:t>
    </dgm:pt>
    <dgm:pt modelId="{A76FA6F0-0D95-4C23-9394-C14BD96612DB}">
      <dgm:prSet custT="1"/>
      <dgm:spPr/>
      <dgm:t>
        <a:bodyPr/>
        <a:lstStyle/>
        <a:p>
          <a:r>
            <a:rPr lang="tr-TR" sz="2400" b="0" dirty="0" smtClean="0"/>
            <a:t>Faaliyet</a:t>
          </a:r>
          <a:endParaRPr lang="tr-TR" sz="2400" b="0" dirty="0"/>
        </a:p>
      </dgm:t>
    </dgm:pt>
    <dgm:pt modelId="{016A864D-83F9-4F14-881B-1F1A03200A95}" type="parTrans" cxnId="{F379280E-28F2-450D-8132-23FE522366BB}">
      <dgm:prSet/>
      <dgm:spPr/>
      <dgm:t>
        <a:bodyPr/>
        <a:lstStyle/>
        <a:p>
          <a:endParaRPr lang="tr-TR"/>
        </a:p>
      </dgm:t>
    </dgm:pt>
    <dgm:pt modelId="{253C35CD-56BF-4131-9DBA-143EE58E7B58}" type="sibTrans" cxnId="{F379280E-28F2-450D-8132-23FE522366BB}">
      <dgm:prSet/>
      <dgm:spPr/>
      <dgm:t>
        <a:bodyPr/>
        <a:lstStyle/>
        <a:p>
          <a:endParaRPr lang="tr-TR"/>
        </a:p>
      </dgm:t>
    </dgm:pt>
    <dgm:pt modelId="{3A81E520-B84E-4C2E-93FD-AE428AEEDB45}">
      <dgm:prSet custT="1"/>
      <dgm:spPr/>
      <dgm:t>
        <a:bodyPr/>
        <a:lstStyle/>
        <a:p>
          <a:r>
            <a:rPr lang="tr-TR" sz="2400" b="0" dirty="0" smtClean="0"/>
            <a:t>Yöntem</a:t>
          </a:r>
          <a:endParaRPr lang="tr-TR" sz="2400" b="0" dirty="0"/>
        </a:p>
      </dgm:t>
    </dgm:pt>
    <dgm:pt modelId="{66A96AFA-9ABA-47FC-8121-54E4D01AA65E}" type="parTrans" cxnId="{A6E4CED6-99C0-4437-B35C-DF62353F1D08}">
      <dgm:prSet/>
      <dgm:spPr/>
      <dgm:t>
        <a:bodyPr/>
        <a:lstStyle/>
        <a:p>
          <a:endParaRPr lang="tr-TR"/>
        </a:p>
      </dgm:t>
    </dgm:pt>
    <dgm:pt modelId="{A2BBAC45-20F6-47A4-8A2B-C90577C61CAF}" type="sibTrans" cxnId="{A6E4CED6-99C0-4437-B35C-DF62353F1D08}">
      <dgm:prSet/>
      <dgm:spPr/>
      <dgm:t>
        <a:bodyPr/>
        <a:lstStyle/>
        <a:p>
          <a:endParaRPr lang="tr-TR"/>
        </a:p>
      </dgm:t>
    </dgm:pt>
    <dgm:pt modelId="{52859E5D-590D-4911-8C16-8CDB573ACFC6}">
      <dgm:prSet custT="1"/>
      <dgm:spPr/>
      <dgm:t>
        <a:bodyPr/>
        <a:lstStyle/>
        <a:p>
          <a:r>
            <a:rPr lang="tr-TR" sz="2400" b="0" dirty="0" smtClean="0"/>
            <a:t>Performans Göstergeleri</a:t>
          </a:r>
          <a:endParaRPr lang="tr-TR" sz="2400" b="0" dirty="0"/>
        </a:p>
      </dgm:t>
    </dgm:pt>
    <dgm:pt modelId="{34B1D0D2-F1F4-4092-80CF-08D5B42B0351}" type="parTrans" cxnId="{B37DC4E6-81FC-47FF-801E-ADF1B4DD52C9}">
      <dgm:prSet/>
      <dgm:spPr/>
      <dgm:t>
        <a:bodyPr/>
        <a:lstStyle/>
        <a:p>
          <a:endParaRPr lang="tr-TR"/>
        </a:p>
      </dgm:t>
    </dgm:pt>
    <dgm:pt modelId="{44F1ECFD-CE16-41E6-B1A1-468AE4D34AE8}" type="sibTrans" cxnId="{B37DC4E6-81FC-47FF-801E-ADF1B4DD52C9}">
      <dgm:prSet/>
      <dgm:spPr/>
      <dgm:t>
        <a:bodyPr/>
        <a:lstStyle/>
        <a:p>
          <a:endParaRPr lang="tr-TR"/>
        </a:p>
      </dgm:t>
    </dgm:pt>
    <dgm:pt modelId="{A0063378-1663-4B45-B39D-EB6E7F3D29A4}">
      <dgm:prSet custT="1"/>
      <dgm:spPr/>
      <dgm:t>
        <a:bodyPr/>
        <a:lstStyle/>
        <a:p>
          <a:r>
            <a:rPr lang="tr-TR" sz="2400" b="0" dirty="0" smtClean="0"/>
            <a:t>Beklenen Sonuçlar</a:t>
          </a:r>
          <a:endParaRPr lang="tr-TR" sz="2400" b="0" dirty="0"/>
        </a:p>
      </dgm:t>
    </dgm:pt>
    <dgm:pt modelId="{CCDDEBFC-72EF-4B9C-8B36-A00A02B1E1DE}" type="parTrans" cxnId="{1FFBC715-A7C9-48BA-9F87-5E23994D6BFE}">
      <dgm:prSet/>
      <dgm:spPr/>
      <dgm:t>
        <a:bodyPr/>
        <a:lstStyle/>
        <a:p>
          <a:endParaRPr lang="tr-TR"/>
        </a:p>
      </dgm:t>
    </dgm:pt>
    <dgm:pt modelId="{6BCC1651-7CD0-4448-9E29-037243B6FE28}" type="sibTrans" cxnId="{1FFBC715-A7C9-48BA-9F87-5E23994D6BFE}">
      <dgm:prSet/>
      <dgm:spPr/>
      <dgm:t>
        <a:bodyPr/>
        <a:lstStyle/>
        <a:p>
          <a:endParaRPr lang="tr-TR"/>
        </a:p>
      </dgm:t>
    </dgm:pt>
    <dgm:pt modelId="{7F533E9F-B7B9-4112-90E9-C5C5E49BB2AE}">
      <dgm:prSet custT="1"/>
      <dgm:spPr/>
      <dgm:t>
        <a:bodyPr/>
        <a:lstStyle/>
        <a:p>
          <a:r>
            <a:rPr lang="tr-TR" sz="2400" b="0" dirty="0" smtClean="0"/>
            <a:t>Mantıksal Çerçeve</a:t>
          </a:r>
          <a:endParaRPr lang="tr-TR" sz="2400" b="0" dirty="0"/>
        </a:p>
      </dgm:t>
    </dgm:pt>
    <dgm:pt modelId="{52EB8777-EFC2-49AA-B197-EF2C0D15ADF5}" type="parTrans" cxnId="{A5963DBA-E77A-4721-A627-E0F136AE3B5D}">
      <dgm:prSet/>
      <dgm:spPr/>
      <dgm:t>
        <a:bodyPr/>
        <a:lstStyle/>
        <a:p>
          <a:endParaRPr lang="tr-TR"/>
        </a:p>
      </dgm:t>
    </dgm:pt>
    <dgm:pt modelId="{B9DCC46E-6093-4C2D-B07F-3556221F4597}" type="sibTrans" cxnId="{A5963DBA-E77A-4721-A627-E0F136AE3B5D}">
      <dgm:prSet/>
      <dgm:spPr/>
      <dgm:t>
        <a:bodyPr/>
        <a:lstStyle/>
        <a:p>
          <a:endParaRPr lang="tr-TR"/>
        </a:p>
      </dgm:t>
    </dgm:pt>
    <dgm:pt modelId="{8DF63158-30A4-46C1-BB3F-65DE248B61CC}">
      <dgm:prSet custT="1"/>
      <dgm:spPr/>
      <dgm:t>
        <a:bodyPr/>
        <a:lstStyle/>
        <a:p>
          <a:r>
            <a:rPr lang="tr-TR" sz="2400" b="0" dirty="0" smtClean="0"/>
            <a:t>Bütçe</a:t>
          </a:r>
          <a:endParaRPr lang="tr-TR" sz="2400" b="0" dirty="0"/>
        </a:p>
      </dgm:t>
    </dgm:pt>
    <dgm:pt modelId="{F1FDB52D-A753-4361-AA53-96AC8E9564F2}" type="parTrans" cxnId="{B669F3C2-46BE-4012-9F3D-1A320C0F3B5D}">
      <dgm:prSet/>
      <dgm:spPr/>
      <dgm:t>
        <a:bodyPr/>
        <a:lstStyle/>
        <a:p>
          <a:endParaRPr lang="tr-TR"/>
        </a:p>
      </dgm:t>
    </dgm:pt>
    <dgm:pt modelId="{6B664FF5-564D-4F57-A19D-2CCD41F19295}" type="sibTrans" cxnId="{B669F3C2-46BE-4012-9F3D-1A320C0F3B5D}">
      <dgm:prSet/>
      <dgm:spPr/>
      <dgm:t>
        <a:bodyPr/>
        <a:lstStyle/>
        <a:p>
          <a:endParaRPr lang="tr-TR"/>
        </a:p>
      </dgm:t>
    </dgm:pt>
    <dgm:pt modelId="{5B28213F-6F65-4F8D-8A02-EF0A1F0B12B6}">
      <dgm:prSet custT="1"/>
      <dgm:spPr/>
      <dgm:t>
        <a:bodyPr/>
        <a:lstStyle/>
        <a:p>
          <a:r>
            <a:rPr lang="tr-TR" sz="2400" b="0" dirty="0" smtClean="0"/>
            <a:t>Beklenen Finansman Kaynakları</a:t>
          </a:r>
          <a:endParaRPr lang="tr-TR" sz="2400" b="0" dirty="0"/>
        </a:p>
      </dgm:t>
    </dgm:pt>
    <dgm:pt modelId="{A61BA981-E055-46A5-AF53-E44A0BC612B4}" type="parTrans" cxnId="{A840D8E2-A696-4DC4-B9EE-5BC783D84AA8}">
      <dgm:prSet/>
      <dgm:spPr/>
      <dgm:t>
        <a:bodyPr/>
        <a:lstStyle/>
        <a:p>
          <a:endParaRPr lang="tr-TR"/>
        </a:p>
      </dgm:t>
    </dgm:pt>
    <dgm:pt modelId="{34DEB899-B2E3-420D-8BF4-E9CC1AC6CF25}" type="sibTrans" cxnId="{A840D8E2-A696-4DC4-B9EE-5BC783D84AA8}">
      <dgm:prSet/>
      <dgm:spPr/>
      <dgm:t>
        <a:bodyPr/>
        <a:lstStyle/>
        <a:p>
          <a:endParaRPr lang="tr-TR"/>
        </a:p>
      </dgm:t>
    </dgm:pt>
    <dgm:pt modelId="{328EE443-D25D-4157-844A-1EBD48484052}">
      <dgm:prSet custT="1"/>
      <dgm:spPr/>
      <dgm:t>
        <a:bodyPr/>
        <a:lstStyle/>
        <a:p>
          <a:r>
            <a:rPr lang="tr-TR" sz="2400" b="0" dirty="0" smtClean="0"/>
            <a:t>Destekleyici Belgeler</a:t>
          </a:r>
          <a:endParaRPr lang="tr-TR" sz="2400" b="0" dirty="0"/>
        </a:p>
      </dgm:t>
    </dgm:pt>
    <dgm:pt modelId="{64C2A322-25E8-412A-ACA6-EF2F5EBC0FD2}" type="parTrans" cxnId="{021C11E4-42E2-45E9-A3C5-4B82B67A8CEF}">
      <dgm:prSet/>
      <dgm:spPr/>
      <dgm:t>
        <a:bodyPr/>
        <a:lstStyle/>
        <a:p>
          <a:endParaRPr lang="tr-TR"/>
        </a:p>
      </dgm:t>
    </dgm:pt>
    <dgm:pt modelId="{A50EF061-304D-4D0A-AB6E-4CF1482B5779}" type="sibTrans" cxnId="{021C11E4-42E2-45E9-A3C5-4B82B67A8CEF}">
      <dgm:prSet/>
      <dgm:spPr/>
      <dgm:t>
        <a:bodyPr/>
        <a:lstStyle/>
        <a:p>
          <a:endParaRPr lang="tr-TR"/>
        </a:p>
      </dgm:t>
    </dgm:pt>
    <dgm:pt modelId="{2715AF97-B23D-46BD-AC17-53910F6F2D49}">
      <dgm:prSet custT="1"/>
      <dgm:spPr/>
      <dgm:t>
        <a:bodyPr/>
        <a:lstStyle/>
        <a:p>
          <a:r>
            <a:rPr lang="tr-TR" sz="2400" b="0" dirty="0" smtClean="0"/>
            <a:t>Kilit Personel Özgeçmişi</a:t>
          </a:r>
          <a:endParaRPr lang="tr-TR" sz="2400" b="0" dirty="0"/>
        </a:p>
      </dgm:t>
    </dgm:pt>
    <dgm:pt modelId="{0D9B1D68-2EF8-435C-9A65-7EB59CEDAC56}" type="parTrans" cxnId="{C7520113-F01B-4790-B116-D7E90D195F28}">
      <dgm:prSet/>
      <dgm:spPr/>
      <dgm:t>
        <a:bodyPr/>
        <a:lstStyle/>
        <a:p>
          <a:endParaRPr lang="tr-TR"/>
        </a:p>
      </dgm:t>
    </dgm:pt>
    <dgm:pt modelId="{9AC90AD4-2A5E-4220-86DA-DAA7CDFF1714}" type="sibTrans" cxnId="{C7520113-F01B-4790-B116-D7E90D195F28}">
      <dgm:prSet/>
      <dgm:spPr/>
      <dgm:t>
        <a:bodyPr/>
        <a:lstStyle/>
        <a:p>
          <a:endParaRPr lang="tr-TR"/>
        </a:p>
      </dgm:t>
    </dgm:pt>
    <dgm:pt modelId="{AD9628FE-89D4-4BD1-9B46-310C034FC7F7}">
      <dgm:prSet custT="1"/>
      <dgm:spPr/>
      <dgm:t>
        <a:bodyPr/>
        <a:lstStyle/>
        <a:p>
          <a:r>
            <a:rPr lang="tr-TR" sz="2400" b="0" dirty="0" smtClean="0"/>
            <a:t>Başvuru Tamamla</a:t>
          </a:r>
          <a:endParaRPr lang="tr-TR" sz="2400" b="0" dirty="0"/>
        </a:p>
      </dgm:t>
    </dgm:pt>
    <dgm:pt modelId="{91520FF5-36F2-4496-ADB0-C02A00F762C3}" type="parTrans" cxnId="{5765A65D-5D57-4384-8482-06FE8792D06C}">
      <dgm:prSet/>
      <dgm:spPr/>
      <dgm:t>
        <a:bodyPr/>
        <a:lstStyle/>
        <a:p>
          <a:endParaRPr lang="tr-TR"/>
        </a:p>
      </dgm:t>
    </dgm:pt>
    <dgm:pt modelId="{3115359E-4235-4614-B922-CE5C1F26DCB2}" type="sibTrans" cxnId="{5765A65D-5D57-4384-8482-06FE8792D06C}">
      <dgm:prSet/>
      <dgm:spPr/>
      <dgm:t>
        <a:bodyPr/>
        <a:lstStyle/>
        <a:p>
          <a:endParaRPr lang="tr-TR"/>
        </a:p>
      </dgm:t>
    </dgm:pt>
    <dgm:pt modelId="{F602D3D0-E3EB-40D2-A1E3-878A93A1A033}" type="pres">
      <dgm:prSet presAssocID="{BF63B79C-FCCC-4ABB-85B5-DD1D0611F7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9A9F0E7-7086-4CE9-B511-A1597A5A1DE2}" type="pres">
      <dgm:prSet presAssocID="{6FE35C37-2A8A-4286-B59F-63FAF5FFA49A}" presName="composite" presStyleCnt="0"/>
      <dgm:spPr/>
    </dgm:pt>
    <dgm:pt modelId="{5FDADFAD-474C-466C-8607-F71E0C324754}" type="pres">
      <dgm:prSet presAssocID="{6FE35C37-2A8A-4286-B59F-63FAF5FFA49A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55E6AD-7981-477F-9E03-4C6BBAC30445}" type="pres">
      <dgm:prSet presAssocID="{6FE35C37-2A8A-4286-B59F-63FAF5FFA49A}" presName="descendantText" presStyleLbl="alignAcc1" presStyleIdx="0" presStyleCnt="1" custScaleY="20666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7520113-F01B-4790-B116-D7E90D195F28}" srcId="{6FE35C37-2A8A-4286-B59F-63FAF5FFA49A}" destId="{2715AF97-B23D-46BD-AC17-53910F6F2D49}" srcOrd="9" destOrd="0" parTransId="{0D9B1D68-2EF8-435C-9A65-7EB59CEDAC56}" sibTransId="{9AC90AD4-2A5E-4220-86DA-DAA7CDFF1714}"/>
    <dgm:cxn modelId="{B669F3C2-46BE-4012-9F3D-1A320C0F3B5D}" srcId="{6FE35C37-2A8A-4286-B59F-63FAF5FFA49A}" destId="{8DF63158-30A4-46C1-BB3F-65DE248B61CC}" srcOrd="6" destOrd="0" parTransId="{F1FDB52D-A753-4361-AA53-96AC8E9564F2}" sibTransId="{6B664FF5-564D-4F57-A19D-2CCD41F19295}"/>
    <dgm:cxn modelId="{9AA37401-B5B1-4A41-8410-46B905F7C595}" type="presOf" srcId="{2715AF97-B23D-46BD-AC17-53910F6F2D49}" destId="{FE55E6AD-7981-477F-9E03-4C6BBAC30445}" srcOrd="0" destOrd="9" presId="urn:microsoft.com/office/officeart/2005/8/layout/chevron2"/>
    <dgm:cxn modelId="{F9300690-60DF-42A4-9FA4-F3956A732F0A}" type="presOf" srcId="{328EE443-D25D-4157-844A-1EBD48484052}" destId="{FE55E6AD-7981-477F-9E03-4C6BBAC30445}" srcOrd="0" destOrd="8" presId="urn:microsoft.com/office/officeart/2005/8/layout/chevron2"/>
    <dgm:cxn modelId="{C6C9E3D3-713C-44C4-A5B4-07C9BF6A710A}" type="presOf" srcId="{AD9628FE-89D4-4BD1-9B46-310C034FC7F7}" destId="{FE55E6AD-7981-477F-9E03-4C6BBAC30445}" srcOrd="0" destOrd="10" presId="urn:microsoft.com/office/officeart/2005/8/layout/chevron2"/>
    <dgm:cxn modelId="{8F97D41E-1B87-4F74-8E84-98141B20C7F4}" type="presOf" srcId="{5B28213F-6F65-4F8D-8A02-EF0A1F0B12B6}" destId="{FE55E6AD-7981-477F-9E03-4C6BBAC30445}" srcOrd="0" destOrd="7" presId="urn:microsoft.com/office/officeart/2005/8/layout/chevron2"/>
    <dgm:cxn modelId="{E6B3E75D-A96B-40F7-9A82-1ABD372C346B}" type="presOf" srcId="{5E515632-FD21-4A56-AEFC-F112F18F7CDF}" destId="{FE55E6AD-7981-477F-9E03-4C6BBAC30445}" srcOrd="0" destOrd="0" presId="urn:microsoft.com/office/officeart/2005/8/layout/chevron2"/>
    <dgm:cxn modelId="{F379280E-28F2-450D-8132-23FE522366BB}" srcId="{6FE35C37-2A8A-4286-B59F-63FAF5FFA49A}" destId="{A76FA6F0-0D95-4C23-9394-C14BD96612DB}" srcOrd="1" destOrd="0" parTransId="{016A864D-83F9-4F14-881B-1F1A03200A95}" sibTransId="{253C35CD-56BF-4131-9DBA-143EE58E7B58}"/>
    <dgm:cxn modelId="{54630635-A4E5-4773-8277-DB94EB1CFBAE}" type="presOf" srcId="{3A81E520-B84E-4C2E-93FD-AE428AEEDB45}" destId="{FE55E6AD-7981-477F-9E03-4C6BBAC30445}" srcOrd="0" destOrd="2" presId="urn:microsoft.com/office/officeart/2005/8/layout/chevron2"/>
    <dgm:cxn modelId="{B37DC4E6-81FC-47FF-801E-ADF1B4DD52C9}" srcId="{6FE35C37-2A8A-4286-B59F-63FAF5FFA49A}" destId="{52859E5D-590D-4911-8C16-8CDB573ACFC6}" srcOrd="3" destOrd="0" parTransId="{34B1D0D2-F1F4-4092-80CF-08D5B42B0351}" sibTransId="{44F1ECFD-CE16-41E6-B1A1-468AE4D34AE8}"/>
    <dgm:cxn modelId="{A02B1816-B047-48AD-AB96-FB556E0FD252}" type="presOf" srcId="{BF63B79C-FCCC-4ABB-85B5-DD1D0611F762}" destId="{F602D3D0-E3EB-40D2-A1E3-878A93A1A033}" srcOrd="0" destOrd="0" presId="urn:microsoft.com/office/officeart/2005/8/layout/chevron2"/>
    <dgm:cxn modelId="{5765A65D-5D57-4384-8482-06FE8792D06C}" srcId="{6FE35C37-2A8A-4286-B59F-63FAF5FFA49A}" destId="{AD9628FE-89D4-4BD1-9B46-310C034FC7F7}" srcOrd="10" destOrd="0" parTransId="{91520FF5-36F2-4496-ADB0-C02A00F762C3}" sibTransId="{3115359E-4235-4614-B922-CE5C1F26DCB2}"/>
    <dgm:cxn modelId="{04605A1D-E9D5-4D51-B8A2-69A1749FBDF9}" type="presOf" srcId="{6FE35C37-2A8A-4286-B59F-63FAF5FFA49A}" destId="{5FDADFAD-474C-466C-8607-F71E0C324754}" srcOrd="0" destOrd="0" presId="urn:microsoft.com/office/officeart/2005/8/layout/chevron2"/>
    <dgm:cxn modelId="{8FE92566-0BBB-473B-B80B-908695177293}" type="presOf" srcId="{A76FA6F0-0D95-4C23-9394-C14BD96612DB}" destId="{FE55E6AD-7981-477F-9E03-4C6BBAC30445}" srcOrd="0" destOrd="1" presId="urn:microsoft.com/office/officeart/2005/8/layout/chevron2"/>
    <dgm:cxn modelId="{A6E4CED6-99C0-4437-B35C-DF62353F1D08}" srcId="{6FE35C37-2A8A-4286-B59F-63FAF5FFA49A}" destId="{3A81E520-B84E-4C2E-93FD-AE428AEEDB45}" srcOrd="2" destOrd="0" parTransId="{66A96AFA-9ABA-47FC-8121-54E4D01AA65E}" sibTransId="{A2BBAC45-20F6-47A4-8A2B-C90577C61CAF}"/>
    <dgm:cxn modelId="{A5963DBA-E77A-4721-A627-E0F136AE3B5D}" srcId="{6FE35C37-2A8A-4286-B59F-63FAF5FFA49A}" destId="{7F533E9F-B7B9-4112-90E9-C5C5E49BB2AE}" srcOrd="5" destOrd="0" parTransId="{52EB8777-EFC2-49AA-B197-EF2C0D15ADF5}" sibTransId="{B9DCC46E-6093-4C2D-B07F-3556221F4597}"/>
    <dgm:cxn modelId="{021C11E4-42E2-45E9-A3C5-4B82B67A8CEF}" srcId="{6FE35C37-2A8A-4286-B59F-63FAF5FFA49A}" destId="{328EE443-D25D-4157-844A-1EBD48484052}" srcOrd="8" destOrd="0" parTransId="{64C2A322-25E8-412A-ACA6-EF2F5EBC0FD2}" sibTransId="{A50EF061-304D-4D0A-AB6E-4CF1482B5779}"/>
    <dgm:cxn modelId="{D0D18BC0-A881-4614-9949-2CE40277354C}" type="presOf" srcId="{7F533E9F-B7B9-4112-90E9-C5C5E49BB2AE}" destId="{FE55E6AD-7981-477F-9E03-4C6BBAC30445}" srcOrd="0" destOrd="5" presId="urn:microsoft.com/office/officeart/2005/8/layout/chevron2"/>
    <dgm:cxn modelId="{21BD843F-C353-4B76-8B7C-DEBF8FE25FC3}" srcId="{BF63B79C-FCCC-4ABB-85B5-DD1D0611F762}" destId="{6FE35C37-2A8A-4286-B59F-63FAF5FFA49A}" srcOrd="0" destOrd="0" parTransId="{A58C09EC-2A05-4B6F-9955-1B7C9200AF22}" sibTransId="{BC17FB1E-F72C-412E-9690-A1F9F7687DA8}"/>
    <dgm:cxn modelId="{B7B16E97-A73F-4030-9F7E-9A5527C6C626}" type="presOf" srcId="{A0063378-1663-4B45-B39D-EB6E7F3D29A4}" destId="{FE55E6AD-7981-477F-9E03-4C6BBAC30445}" srcOrd="0" destOrd="4" presId="urn:microsoft.com/office/officeart/2005/8/layout/chevron2"/>
    <dgm:cxn modelId="{1FFBC715-A7C9-48BA-9F87-5E23994D6BFE}" srcId="{6FE35C37-2A8A-4286-B59F-63FAF5FFA49A}" destId="{A0063378-1663-4B45-B39D-EB6E7F3D29A4}" srcOrd="4" destOrd="0" parTransId="{CCDDEBFC-72EF-4B9C-8B36-A00A02B1E1DE}" sibTransId="{6BCC1651-7CD0-4448-9E29-037243B6FE28}"/>
    <dgm:cxn modelId="{2F705A65-477A-4A36-A75B-3ED47AA18A17}" type="presOf" srcId="{52859E5D-590D-4911-8C16-8CDB573ACFC6}" destId="{FE55E6AD-7981-477F-9E03-4C6BBAC30445}" srcOrd="0" destOrd="3" presId="urn:microsoft.com/office/officeart/2005/8/layout/chevron2"/>
    <dgm:cxn modelId="{791DCC32-2326-4CCF-9A99-3238D9825878}" type="presOf" srcId="{8DF63158-30A4-46C1-BB3F-65DE248B61CC}" destId="{FE55E6AD-7981-477F-9E03-4C6BBAC30445}" srcOrd="0" destOrd="6" presId="urn:microsoft.com/office/officeart/2005/8/layout/chevron2"/>
    <dgm:cxn modelId="{A840D8E2-A696-4DC4-B9EE-5BC783D84AA8}" srcId="{6FE35C37-2A8A-4286-B59F-63FAF5FFA49A}" destId="{5B28213F-6F65-4F8D-8A02-EF0A1F0B12B6}" srcOrd="7" destOrd="0" parTransId="{A61BA981-E055-46A5-AF53-E44A0BC612B4}" sibTransId="{34DEB899-B2E3-420D-8BF4-E9CC1AC6CF25}"/>
    <dgm:cxn modelId="{3B73D7B5-CC3B-42E2-97EA-FB29E612A990}" srcId="{6FE35C37-2A8A-4286-B59F-63FAF5FFA49A}" destId="{5E515632-FD21-4A56-AEFC-F112F18F7CDF}" srcOrd="0" destOrd="0" parTransId="{F393F70B-AB3F-4288-8AF1-228C4226ABDC}" sibTransId="{AE04AD9B-6957-4CCC-AB8D-6CFAEC7AB1CD}"/>
    <dgm:cxn modelId="{EF04D6E4-CC87-41A8-A8F7-E2F6470E43B9}" type="presParOf" srcId="{F602D3D0-E3EB-40D2-A1E3-878A93A1A033}" destId="{F9A9F0E7-7086-4CE9-B511-A1597A5A1DE2}" srcOrd="0" destOrd="0" presId="urn:microsoft.com/office/officeart/2005/8/layout/chevron2"/>
    <dgm:cxn modelId="{53E0EFA3-E0C6-4D96-B71E-3A9609973AE0}" type="presParOf" srcId="{F9A9F0E7-7086-4CE9-B511-A1597A5A1DE2}" destId="{5FDADFAD-474C-466C-8607-F71E0C324754}" srcOrd="0" destOrd="0" presId="urn:microsoft.com/office/officeart/2005/8/layout/chevron2"/>
    <dgm:cxn modelId="{76DBFFC6-9CB3-4874-8DDC-797C3EA4C940}" type="presParOf" srcId="{F9A9F0E7-7086-4CE9-B511-A1597A5A1DE2}" destId="{FE55E6AD-7981-477F-9E03-4C6BBAC304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85BFF3-C94B-4CAA-8524-17889CCE043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76CEEFDF-02F1-49F1-ABBB-83BB1BAF6C43}">
      <dgm:prSet phldrT="[Metin]" custT="1"/>
      <dgm:spPr>
        <a:xfrm>
          <a:off x="1450" y="1758190"/>
          <a:ext cx="2161151" cy="1203148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Mevcut Durum Analizi</a:t>
          </a:r>
          <a:endParaRPr lang="tr-TR" sz="2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A3E062D-2002-40DE-80F1-BA9035FFBDDE}" type="parTrans" cxnId="{5B7486B7-1B19-4BF1-8BDE-DF8E05D7055C}">
      <dgm:prSet/>
      <dgm:spPr/>
      <dgm:t>
        <a:bodyPr/>
        <a:lstStyle/>
        <a:p>
          <a:endParaRPr lang="tr-TR"/>
        </a:p>
      </dgm:t>
    </dgm:pt>
    <dgm:pt modelId="{89B14E33-B056-4D6B-A74D-BF8B30893C0B}" type="sibTrans" cxnId="{5B7486B7-1B19-4BF1-8BDE-DF8E05D7055C}">
      <dgm:prSet/>
      <dgm:spPr/>
      <dgm:t>
        <a:bodyPr/>
        <a:lstStyle/>
        <a:p>
          <a:endParaRPr lang="tr-TR"/>
        </a:p>
      </dgm:t>
    </dgm:pt>
    <dgm:pt modelId="{605223D4-D823-4CCB-AA49-3D1F305EA616}">
      <dgm:prSet phldrT="[Metin]" custT="1"/>
      <dgm:spPr>
        <a:xfrm>
          <a:off x="2343838" y="1758187"/>
          <a:ext cx="2435166" cy="1241055"/>
        </a:xfr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Hedefler:</a:t>
          </a:r>
        </a:p>
        <a:p>
          <a:r>
            <a:rPr lang="tr-TR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NEDEN?</a:t>
          </a:r>
          <a:endParaRPr lang="tr-TR" sz="2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F07A7D1-778C-4951-BEFA-63A8D60702D7}" type="parTrans" cxnId="{D0523E69-EF50-43E2-B53F-A20CB3B97F2D}">
      <dgm:prSet/>
      <dgm:spPr/>
      <dgm:t>
        <a:bodyPr/>
        <a:lstStyle/>
        <a:p>
          <a:endParaRPr lang="tr-TR"/>
        </a:p>
      </dgm:t>
    </dgm:pt>
    <dgm:pt modelId="{7F5BABEF-57DA-4ABE-A3B7-A96AE0D4A6F3}" type="sibTrans" cxnId="{D0523E69-EF50-43E2-B53F-A20CB3B97F2D}">
      <dgm:prSet/>
      <dgm:spPr/>
      <dgm:t>
        <a:bodyPr/>
        <a:lstStyle/>
        <a:p>
          <a:endParaRPr lang="tr-TR"/>
        </a:p>
      </dgm:t>
    </dgm:pt>
    <dgm:pt modelId="{AFE7844B-B84D-43C1-AE53-DA2E49B7843E}">
      <dgm:prSet phldrT="[Metin]" custT="1"/>
      <dgm:spPr>
        <a:xfrm>
          <a:off x="4239134" y="1485987"/>
          <a:ext cx="3339231" cy="1747555"/>
        </a:xfr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Projenizin çatısı:      MANTIKSAL ÇERÇEVE</a:t>
          </a:r>
          <a:endParaRPr lang="tr-TR" sz="2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71A7DCB-5D11-4172-8666-4D43FBA19D20}" type="parTrans" cxnId="{7CB8A14D-3744-4E01-92CB-C843E257A49E}">
      <dgm:prSet/>
      <dgm:spPr/>
      <dgm:t>
        <a:bodyPr/>
        <a:lstStyle/>
        <a:p>
          <a:endParaRPr lang="tr-TR"/>
        </a:p>
      </dgm:t>
    </dgm:pt>
    <dgm:pt modelId="{87768414-B625-4913-A48F-5D1930542967}" type="sibTrans" cxnId="{7CB8A14D-3744-4E01-92CB-C843E257A49E}">
      <dgm:prSet/>
      <dgm:spPr/>
      <dgm:t>
        <a:bodyPr/>
        <a:lstStyle/>
        <a:p>
          <a:endParaRPr lang="tr-TR"/>
        </a:p>
      </dgm:t>
    </dgm:pt>
    <dgm:pt modelId="{C18A0C1D-3DDD-44FC-B878-149D24101F6F}" type="pres">
      <dgm:prSet presAssocID="{5885BFF3-C94B-4CAA-8524-17889CCE043A}" presName="Name0" presStyleCnt="0">
        <dgm:presLayoutVars>
          <dgm:dir/>
          <dgm:animLvl val="lvl"/>
          <dgm:resizeHandles val="exact"/>
        </dgm:presLayoutVars>
      </dgm:prSet>
      <dgm:spPr/>
    </dgm:pt>
    <dgm:pt modelId="{19058EBC-EE9A-4B07-A48B-1FF9DBC5530D}" type="pres">
      <dgm:prSet presAssocID="{76CEEFDF-02F1-49F1-ABBB-83BB1BAF6C43}" presName="parTxOnly" presStyleLbl="node1" presStyleIdx="0" presStyleCnt="3" custScaleX="120521" custScaleY="167740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tr-TR"/>
        </a:p>
      </dgm:t>
    </dgm:pt>
    <dgm:pt modelId="{7446EA18-0ED1-4DD7-95F1-EDF8E99D41E0}" type="pres">
      <dgm:prSet presAssocID="{89B14E33-B056-4D6B-A74D-BF8B30893C0B}" presName="parTxOnlySpace" presStyleCnt="0"/>
      <dgm:spPr/>
    </dgm:pt>
    <dgm:pt modelId="{5E098612-B834-47A8-9CF5-F146CE40E753}" type="pres">
      <dgm:prSet presAssocID="{605223D4-D823-4CCB-AA49-3D1F305EA616}" presName="parTxOnly" presStyleLbl="node1" presStyleIdx="1" presStyleCnt="3" custScaleX="135802" custScaleY="199734" custLinFactX="746" custLinFactNeighborX="100000" custLinFactNeighborY="264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tr-TR"/>
        </a:p>
      </dgm:t>
    </dgm:pt>
    <dgm:pt modelId="{FCCF1B33-9E8B-4E65-B23F-1D2461685736}" type="pres">
      <dgm:prSet presAssocID="{7F5BABEF-57DA-4ABE-A3B7-A96AE0D4A6F3}" presName="parTxOnlySpace" presStyleCnt="0"/>
      <dgm:spPr/>
    </dgm:pt>
    <dgm:pt modelId="{6419E73D-7271-45DF-823F-C794B6C5323F}" type="pres">
      <dgm:prSet presAssocID="{AFE7844B-B84D-43C1-AE53-DA2E49B7843E}" presName="parTxOnly" presStyleLbl="node1" presStyleIdx="2" presStyleCnt="3" custScaleX="186219" custScaleY="243640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tr-TR"/>
        </a:p>
      </dgm:t>
    </dgm:pt>
  </dgm:ptLst>
  <dgm:cxnLst>
    <dgm:cxn modelId="{E05B05E1-A716-4727-9FF0-E3B2E00F3AC6}" type="presOf" srcId="{AFE7844B-B84D-43C1-AE53-DA2E49B7843E}" destId="{6419E73D-7271-45DF-823F-C794B6C5323F}" srcOrd="0" destOrd="0" presId="urn:microsoft.com/office/officeart/2005/8/layout/chevron1"/>
    <dgm:cxn modelId="{7CB8A14D-3744-4E01-92CB-C843E257A49E}" srcId="{5885BFF3-C94B-4CAA-8524-17889CCE043A}" destId="{AFE7844B-B84D-43C1-AE53-DA2E49B7843E}" srcOrd="2" destOrd="0" parTransId="{C71A7DCB-5D11-4172-8666-4D43FBA19D20}" sibTransId="{87768414-B625-4913-A48F-5D1930542967}"/>
    <dgm:cxn modelId="{D6641F12-A0C1-42E0-B81F-A90824540392}" type="presOf" srcId="{76CEEFDF-02F1-49F1-ABBB-83BB1BAF6C43}" destId="{19058EBC-EE9A-4B07-A48B-1FF9DBC5530D}" srcOrd="0" destOrd="0" presId="urn:microsoft.com/office/officeart/2005/8/layout/chevron1"/>
    <dgm:cxn modelId="{EA1CA281-2D5E-48C9-B3A4-845F80080F84}" type="presOf" srcId="{605223D4-D823-4CCB-AA49-3D1F305EA616}" destId="{5E098612-B834-47A8-9CF5-F146CE40E753}" srcOrd="0" destOrd="0" presId="urn:microsoft.com/office/officeart/2005/8/layout/chevron1"/>
    <dgm:cxn modelId="{7A468022-CD46-454F-B8C7-C7673B11F5A2}" type="presOf" srcId="{5885BFF3-C94B-4CAA-8524-17889CCE043A}" destId="{C18A0C1D-3DDD-44FC-B878-149D24101F6F}" srcOrd="0" destOrd="0" presId="urn:microsoft.com/office/officeart/2005/8/layout/chevron1"/>
    <dgm:cxn modelId="{D0523E69-EF50-43E2-B53F-A20CB3B97F2D}" srcId="{5885BFF3-C94B-4CAA-8524-17889CCE043A}" destId="{605223D4-D823-4CCB-AA49-3D1F305EA616}" srcOrd="1" destOrd="0" parTransId="{5F07A7D1-778C-4951-BEFA-63A8D60702D7}" sibTransId="{7F5BABEF-57DA-4ABE-A3B7-A96AE0D4A6F3}"/>
    <dgm:cxn modelId="{5B7486B7-1B19-4BF1-8BDE-DF8E05D7055C}" srcId="{5885BFF3-C94B-4CAA-8524-17889CCE043A}" destId="{76CEEFDF-02F1-49F1-ABBB-83BB1BAF6C43}" srcOrd="0" destOrd="0" parTransId="{1A3E062D-2002-40DE-80F1-BA9035FFBDDE}" sibTransId="{89B14E33-B056-4D6B-A74D-BF8B30893C0B}"/>
    <dgm:cxn modelId="{7B0E7964-0951-4476-9061-B51E41F69020}" type="presParOf" srcId="{C18A0C1D-3DDD-44FC-B878-149D24101F6F}" destId="{19058EBC-EE9A-4B07-A48B-1FF9DBC5530D}" srcOrd="0" destOrd="0" presId="urn:microsoft.com/office/officeart/2005/8/layout/chevron1"/>
    <dgm:cxn modelId="{4AB26F56-4CBA-4D5F-BF75-F9037939003F}" type="presParOf" srcId="{C18A0C1D-3DDD-44FC-B878-149D24101F6F}" destId="{7446EA18-0ED1-4DD7-95F1-EDF8E99D41E0}" srcOrd="1" destOrd="0" presId="urn:microsoft.com/office/officeart/2005/8/layout/chevron1"/>
    <dgm:cxn modelId="{6878D2F2-2B26-4C2A-90C0-A9FAE22AC870}" type="presParOf" srcId="{C18A0C1D-3DDD-44FC-B878-149D24101F6F}" destId="{5E098612-B834-47A8-9CF5-F146CE40E753}" srcOrd="2" destOrd="0" presId="urn:microsoft.com/office/officeart/2005/8/layout/chevron1"/>
    <dgm:cxn modelId="{07ECCFFF-DE47-45B5-858C-DE7F9F36E355}" type="presParOf" srcId="{C18A0C1D-3DDD-44FC-B878-149D24101F6F}" destId="{FCCF1B33-9E8B-4E65-B23F-1D2461685736}" srcOrd="3" destOrd="0" presId="urn:microsoft.com/office/officeart/2005/8/layout/chevron1"/>
    <dgm:cxn modelId="{BD4CDA2D-303C-4200-9C54-40E6D834F441}" type="presParOf" srcId="{C18A0C1D-3DDD-44FC-B878-149D24101F6F}" destId="{6419E73D-7271-45DF-823F-C794B6C5323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A0F695-33C4-47A0-9E24-64C83CD2A24B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AF7377B3-1C14-45D6-A3A6-65DFD0000E26}">
      <dgm:prSet/>
      <dgm:spPr/>
      <dgm:t>
        <a:bodyPr/>
        <a:lstStyle/>
        <a:p>
          <a:pPr rtl="0"/>
          <a:r>
            <a:rPr lang="tr-TR" smtClean="0"/>
            <a:t>Proje süresince projenin amacına ulaşması için yapılacak tüm işlerdir.</a:t>
          </a:r>
          <a:endParaRPr lang="tr-TR"/>
        </a:p>
      </dgm:t>
    </dgm:pt>
    <dgm:pt modelId="{2E6E385B-2044-4779-827C-5A92E6B8151F}" type="parTrans" cxnId="{20F935BB-D142-471B-BE3B-D14E98384B65}">
      <dgm:prSet/>
      <dgm:spPr/>
      <dgm:t>
        <a:bodyPr/>
        <a:lstStyle/>
        <a:p>
          <a:endParaRPr lang="tr-TR"/>
        </a:p>
      </dgm:t>
    </dgm:pt>
    <dgm:pt modelId="{FCB53CEA-0559-426B-AB10-1186949F6B60}" type="sibTrans" cxnId="{20F935BB-D142-471B-BE3B-D14E98384B65}">
      <dgm:prSet/>
      <dgm:spPr/>
      <dgm:t>
        <a:bodyPr/>
        <a:lstStyle/>
        <a:p>
          <a:endParaRPr lang="tr-TR"/>
        </a:p>
      </dgm:t>
    </dgm:pt>
    <dgm:pt modelId="{CDA495CB-5B1D-424A-B4F7-6963204CFCB7}">
      <dgm:prSet/>
      <dgm:spPr/>
      <dgm:t>
        <a:bodyPr/>
        <a:lstStyle/>
        <a:p>
          <a:pPr rtl="0"/>
          <a:r>
            <a:rPr lang="tr-TR" smtClean="0"/>
            <a:t>Projenin amacıyla ilgili olmak zorundadır.</a:t>
          </a:r>
          <a:endParaRPr lang="tr-TR"/>
        </a:p>
      </dgm:t>
    </dgm:pt>
    <dgm:pt modelId="{E01084A5-96AF-4182-AE99-C047D28DEA95}" type="parTrans" cxnId="{51B2F017-067E-4B7E-AFD6-75D592425E36}">
      <dgm:prSet/>
      <dgm:spPr/>
      <dgm:t>
        <a:bodyPr/>
        <a:lstStyle/>
        <a:p>
          <a:endParaRPr lang="tr-TR"/>
        </a:p>
      </dgm:t>
    </dgm:pt>
    <dgm:pt modelId="{2548FB36-BF5E-4581-8CB9-4D3EC95D6D3C}" type="sibTrans" cxnId="{51B2F017-067E-4B7E-AFD6-75D592425E36}">
      <dgm:prSet/>
      <dgm:spPr/>
      <dgm:t>
        <a:bodyPr/>
        <a:lstStyle/>
        <a:p>
          <a:endParaRPr lang="tr-TR"/>
        </a:p>
      </dgm:t>
    </dgm:pt>
    <dgm:pt modelId="{053CBDE9-CA11-4531-BEDC-D6F5E5502936}">
      <dgm:prSet/>
      <dgm:spPr/>
      <dgm:t>
        <a:bodyPr/>
        <a:lstStyle/>
        <a:p>
          <a:pPr rtl="0"/>
          <a:r>
            <a:rPr lang="tr-TR" dirty="0" smtClean="0"/>
            <a:t>Her birinin adı, kapsamı, nasıl, ne kadar sürede (!!) ve kaç kişi ile yapılacağı detaylı yazılmalıdır.</a:t>
          </a:r>
          <a:endParaRPr lang="tr-TR" dirty="0"/>
        </a:p>
      </dgm:t>
    </dgm:pt>
    <dgm:pt modelId="{38D063BA-22BF-4ACC-972B-34700EF041CF}" type="parTrans" cxnId="{0FC13550-4C18-428D-9090-3A297F5656AF}">
      <dgm:prSet/>
      <dgm:spPr/>
      <dgm:t>
        <a:bodyPr/>
        <a:lstStyle/>
        <a:p>
          <a:endParaRPr lang="tr-TR"/>
        </a:p>
      </dgm:t>
    </dgm:pt>
    <dgm:pt modelId="{99C1413E-B914-464E-8EE7-6B3AE438C9D9}" type="sibTrans" cxnId="{0FC13550-4C18-428D-9090-3A297F5656AF}">
      <dgm:prSet/>
      <dgm:spPr/>
      <dgm:t>
        <a:bodyPr/>
        <a:lstStyle/>
        <a:p>
          <a:endParaRPr lang="tr-TR"/>
        </a:p>
      </dgm:t>
    </dgm:pt>
    <dgm:pt modelId="{565FD317-C460-4839-8BE9-9D6CE2A0BDA9}">
      <dgm:prSet/>
      <dgm:spPr/>
      <dgm:t>
        <a:bodyPr/>
        <a:lstStyle/>
        <a:p>
          <a:pPr rtl="0"/>
          <a:r>
            <a:rPr lang="tr-TR" dirty="0" smtClean="0"/>
            <a:t>Her bir ortağın/iştirakçinin/taşeronun faaliyetlerdeki rolü belirtilmelidir.</a:t>
          </a:r>
          <a:endParaRPr lang="tr-TR" dirty="0"/>
        </a:p>
      </dgm:t>
    </dgm:pt>
    <dgm:pt modelId="{3E727127-9491-48BF-AA42-1E2E10C90930}" type="parTrans" cxnId="{213B6601-F524-4D57-BE38-8F31779157FA}">
      <dgm:prSet/>
      <dgm:spPr/>
      <dgm:t>
        <a:bodyPr/>
        <a:lstStyle/>
        <a:p>
          <a:endParaRPr lang="tr-TR"/>
        </a:p>
      </dgm:t>
    </dgm:pt>
    <dgm:pt modelId="{95130E56-C1A8-4A09-BD2B-2C5C7F9DF1B8}" type="sibTrans" cxnId="{213B6601-F524-4D57-BE38-8F31779157FA}">
      <dgm:prSet/>
      <dgm:spPr/>
      <dgm:t>
        <a:bodyPr/>
        <a:lstStyle/>
        <a:p>
          <a:endParaRPr lang="tr-TR"/>
        </a:p>
      </dgm:t>
    </dgm:pt>
    <dgm:pt modelId="{CC75D87D-259F-4ACC-AC35-9F96811D2F3A}">
      <dgm:prSet/>
      <dgm:spPr/>
      <dgm:t>
        <a:bodyPr/>
        <a:lstStyle/>
        <a:p>
          <a:pPr rtl="0"/>
          <a:r>
            <a:rPr lang="tr-TR" smtClean="0"/>
            <a:t>Faaliyetler kendi içinde mantıksal bir sıralamaya sahip olmalıdır.</a:t>
          </a:r>
          <a:endParaRPr lang="tr-TR"/>
        </a:p>
      </dgm:t>
    </dgm:pt>
    <dgm:pt modelId="{FF66B3A7-3A5D-45AA-9D51-0BB33A262D3B}" type="parTrans" cxnId="{D9C34B8A-ED89-4401-9C2D-AA1B216C19FB}">
      <dgm:prSet/>
      <dgm:spPr/>
      <dgm:t>
        <a:bodyPr/>
        <a:lstStyle/>
        <a:p>
          <a:endParaRPr lang="tr-TR"/>
        </a:p>
      </dgm:t>
    </dgm:pt>
    <dgm:pt modelId="{2231ABAB-AD73-4E28-8000-BA6B477A4A32}" type="sibTrans" cxnId="{D9C34B8A-ED89-4401-9C2D-AA1B216C19FB}">
      <dgm:prSet/>
      <dgm:spPr/>
      <dgm:t>
        <a:bodyPr/>
        <a:lstStyle/>
        <a:p>
          <a:endParaRPr lang="tr-TR"/>
        </a:p>
      </dgm:t>
    </dgm:pt>
    <dgm:pt modelId="{6B757CD3-E90C-4062-9F32-C844779E4F16}">
      <dgm:prSet/>
      <dgm:spPr/>
      <dgm:t>
        <a:bodyPr/>
        <a:lstStyle/>
        <a:p>
          <a:pPr rtl="0"/>
          <a:r>
            <a:rPr lang="tr-TR" dirty="0" smtClean="0"/>
            <a:t>Proje uygulama aşamasında zeyilname ile faaliyet eklenebilir fakat bütçe eklenemez.</a:t>
          </a:r>
          <a:endParaRPr lang="tr-TR" dirty="0"/>
        </a:p>
      </dgm:t>
    </dgm:pt>
    <dgm:pt modelId="{41A494D1-2A7B-46DF-8FEA-1E4CE63B92D5}" type="parTrans" cxnId="{E02DFB3D-80C7-4DF0-BC3D-AF0A8C398632}">
      <dgm:prSet/>
      <dgm:spPr/>
      <dgm:t>
        <a:bodyPr/>
        <a:lstStyle/>
        <a:p>
          <a:endParaRPr lang="tr-TR"/>
        </a:p>
      </dgm:t>
    </dgm:pt>
    <dgm:pt modelId="{575E1822-F1BF-452F-8C9F-DEC2574E6543}" type="sibTrans" cxnId="{E02DFB3D-80C7-4DF0-BC3D-AF0A8C398632}">
      <dgm:prSet/>
      <dgm:spPr/>
      <dgm:t>
        <a:bodyPr/>
        <a:lstStyle/>
        <a:p>
          <a:endParaRPr lang="tr-TR"/>
        </a:p>
      </dgm:t>
    </dgm:pt>
    <dgm:pt modelId="{AFD393EE-325D-4CDE-BD2A-BCD1E5D957EE}">
      <dgm:prSet/>
      <dgm:spPr/>
      <dgm:t>
        <a:bodyPr/>
        <a:lstStyle/>
        <a:p>
          <a:pPr rtl="0"/>
          <a:r>
            <a:rPr lang="tr-TR" smtClean="0"/>
            <a:t>Bütçe &amp; Faaliyet Uyumuna dikkat edilmelidir.</a:t>
          </a:r>
          <a:endParaRPr lang="tr-TR"/>
        </a:p>
      </dgm:t>
    </dgm:pt>
    <dgm:pt modelId="{39E784C1-58DE-4664-ABB0-FBC168A0C9AA}" type="parTrans" cxnId="{CB5BA98A-8A92-4840-9638-82C44CDECAB4}">
      <dgm:prSet/>
      <dgm:spPr/>
      <dgm:t>
        <a:bodyPr/>
        <a:lstStyle/>
        <a:p>
          <a:endParaRPr lang="tr-TR"/>
        </a:p>
      </dgm:t>
    </dgm:pt>
    <dgm:pt modelId="{63128726-5B7A-4710-9B2D-BEAF5F29A02E}" type="sibTrans" cxnId="{CB5BA98A-8A92-4840-9638-82C44CDECAB4}">
      <dgm:prSet/>
      <dgm:spPr/>
      <dgm:t>
        <a:bodyPr/>
        <a:lstStyle/>
        <a:p>
          <a:endParaRPr lang="tr-TR"/>
        </a:p>
      </dgm:t>
    </dgm:pt>
    <dgm:pt modelId="{D4C841E1-82D8-4E72-B255-B7932E49B285}" type="pres">
      <dgm:prSet presAssocID="{C3A0F695-33C4-47A0-9E24-64C83CD2A2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40DEDB0-7125-4555-9B67-A09894A3CBB7}" type="pres">
      <dgm:prSet presAssocID="{AFD393EE-325D-4CDE-BD2A-BCD1E5D957EE}" presName="boxAndChildren" presStyleCnt="0"/>
      <dgm:spPr/>
    </dgm:pt>
    <dgm:pt modelId="{C84F7DB1-74D4-45EA-9976-DCB212289A41}" type="pres">
      <dgm:prSet presAssocID="{AFD393EE-325D-4CDE-BD2A-BCD1E5D957EE}" presName="parentTextBox" presStyleLbl="node1" presStyleIdx="0" presStyleCnt="7"/>
      <dgm:spPr/>
      <dgm:t>
        <a:bodyPr/>
        <a:lstStyle/>
        <a:p>
          <a:endParaRPr lang="tr-TR"/>
        </a:p>
      </dgm:t>
    </dgm:pt>
    <dgm:pt modelId="{995BB31F-927B-416E-B4DC-B4CA68743382}" type="pres">
      <dgm:prSet presAssocID="{575E1822-F1BF-452F-8C9F-DEC2574E6543}" presName="sp" presStyleCnt="0"/>
      <dgm:spPr/>
    </dgm:pt>
    <dgm:pt modelId="{7F3C0D77-2128-49A9-A28C-EBA1ED89BDFF}" type="pres">
      <dgm:prSet presAssocID="{6B757CD3-E90C-4062-9F32-C844779E4F16}" presName="arrowAndChildren" presStyleCnt="0"/>
      <dgm:spPr/>
    </dgm:pt>
    <dgm:pt modelId="{848394FD-6BBC-4101-AC6E-1A1817BC4F32}" type="pres">
      <dgm:prSet presAssocID="{6B757CD3-E90C-4062-9F32-C844779E4F16}" presName="parentTextArrow" presStyleLbl="node1" presStyleIdx="1" presStyleCnt="7"/>
      <dgm:spPr/>
      <dgm:t>
        <a:bodyPr/>
        <a:lstStyle/>
        <a:p>
          <a:endParaRPr lang="tr-TR"/>
        </a:p>
      </dgm:t>
    </dgm:pt>
    <dgm:pt modelId="{5B9E52A0-F5F8-463D-AF02-76799D863CB4}" type="pres">
      <dgm:prSet presAssocID="{2231ABAB-AD73-4E28-8000-BA6B477A4A32}" presName="sp" presStyleCnt="0"/>
      <dgm:spPr/>
    </dgm:pt>
    <dgm:pt modelId="{1F7C98D7-9773-445B-8B1A-E75A3AE9693A}" type="pres">
      <dgm:prSet presAssocID="{CC75D87D-259F-4ACC-AC35-9F96811D2F3A}" presName="arrowAndChildren" presStyleCnt="0"/>
      <dgm:spPr/>
    </dgm:pt>
    <dgm:pt modelId="{4D06A9C8-7BCF-41E5-BE15-E12E60F02F01}" type="pres">
      <dgm:prSet presAssocID="{CC75D87D-259F-4ACC-AC35-9F96811D2F3A}" presName="parentTextArrow" presStyleLbl="node1" presStyleIdx="2" presStyleCnt="7"/>
      <dgm:spPr/>
      <dgm:t>
        <a:bodyPr/>
        <a:lstStyle/>
        <a:p>
          <a:endParaRPr lang="tr-TR"/>
        </a:p>
      </dgm:t>
    </dgm:pt>
    <dgm:pt modelId="{0287787A-0548-4F93-8B4F-57869BF4ED85}" type="pres">
      <dgm:prSet presAssocID="{95130E56-C1A8-4A09-BD2B-2C5C7F9DF1B8}" presName="sp" presStyleCnt="0"/>
      <dgm:spPr/>
    </dgm:pt>
    <dgm:pt modelId="{902281C8-DBEF-4AD8-8BDF-BB88147EF56B}" type="pres">
      <dgm:prSet presAssocID="{565FD317-C460-4839-8BE9-9D6CE2A0BDA9}" presName="arrowAndChildren" presStyleCnt="0"/>
      <dgm:spPr/>
    </dgm:pt>
    <dgm:pt modelId="{9AA3D95B-E793-4D07-AB55-5CEECE495B36}" type="pres">
      <dgm:prSet presAssocID="{565FD317-C460-4839-8BE9-9D6CE2A0BDA9}" presName="parentTextArrow" presStyleLbl="node1" presStyleIdx="3" presStyleCnt="7"/>
      <dgm:spPr/>
      <dgm:t>
        <a:bodyPr/>
        <a:lstStyle/>
        <a:p>
          <a:endParaRPr lang="tr-TR"/>
        </a:p>
      </dgm:t>
    </dgm:pt>
    <dgm:pt modelId="{CA4DE0A9-5F9D-49FD-BB12-D9937545A4BE}" type="pres">
      <dgm:prSet presAssocID="{99C1413E-B914-464E-8EE7-6B3AE438C9D9}" presName="sp" presStyleCnt="0"/>
      <dgm:spPr/>
    </dgm:pt>
    <dgm:pt modelId="{A4105CF1-3B23-4CAF-AF25-13A86AF66EB1}" type="pres">
      <dgm:prSet presAssocID="{053CBDE9-CA11-4531-BEDC-D6F5E5502936}" presName="arrowAndChildren" presStyleCnt="0"/>
      <dgm:spPr/>
    </dgm:pt>
    <dgm:pt modelId="{A3A3426A-41BD-47C6-94E0-5A25194CF5E1}" type="pres">
      <dgm:prSet presAssocID="{053CBDE9-CA11-4531-BEDC-D6F5E5502936}" presName="parentTextArrow" presStyleLbl="node1" presStyleIdx="4" presStyleCnt="7"/>
      <dgm:spPr/>
      <dgm:t>
        <a:bodyPr/>
        <a:lstStyle/>
        <a:p>
          <a:endParaRPr lang="tr-TR"/>
        </a:p>
      </dgm:t>
    </dgm:pt>
    <dgm:pt modelId="{36000229-12A9-444D-BDF8-89ACA154D015}" type="pres">
      <dgm:prSet presAssocID="{2548FB36-BF5E-4581-8CB9-4D3EC95D6D3C}" presName="sp" presStyleCnt="0"/>
      <dgm:spPr/>
    </dgm:pt>
    <dgm:pt modelId="{A5A1C53E-DB60-43F8-96E9-DCC771C719E8}" type="pres">
      <dgm:prSet presAssocID="{CDA495CB-5B1D-424A-B4F7-6963204CFCB7}" presName="arrowAndChildren" presStyleCnt="0"/>
      <dgm:spPr/>
    </dgm:pt>
    <dgm:pt modelId="{A8C6841D-9EF8-4F7D-9489-5693103529C0}" type="pres">
      <dgm:prSet presAssocID="{CDA495CB-5B1D-424A-B4F7-6963204CFCB7}" presName="parentTextArrow" presStyleLbl="node1" presStyleIdx="5" presStyleCnt="7"/>
      <dgm:spPr/>
      <dgm:t>
        <a:bodyPr/>
        <a:lstStyle/>
        <a:p>
          <a:endParaRPr lang="tr-TR"/>
        </a:p>
      </dgm:t>
    </dgm:pt>
    <dgm:pt modelId="{9C212940-33F4-4DAC-8AA2-38B4F238B32C}" type="pres">
      <dgm:prSet presAssocID="{FCB53CEA-0559-426B-AB10-1186949F6B60}" presName="sp" presStyleCnt="0"/>
      <dgm:spPr/>
    </dgm:pt>
    <dgm:pt modelId="{E1C68C0E-A8E0-4775-97CD-001F96B1F617}" type="pres">
      <dgm:prSet presAssocID="{AF7377B3-1C14-45D6-A3A6-65DFD0000E26}" presName="arrowAndChildren" presStyleCnt="0"/>
      <dgm:spPr/>
    </dgm:pt>
    <dgm:pt modelId="{EB39B0D0-30B7-4A49-B728-A531259B6FB0}" type="pres">
      <dgm:prSet presAssocID="{AF7377B3-1C14-45D6-A3A6-65DFD0000E26}" presName="parentTextArrow" presStyleLbl="node1" presStyleIdx="6" presStyleCnt="7"/>
      <dgm:spPr/>
      <dgm:t>
        <a:bodyPr/>
        <a:lstStyle/>
        <a:p>
          <a:endParaRPr lang="tr-TR"/>
        </a:p>
      </dgm:t>
    </dgm:pt>
  </dgm:ptLst>
  <dgm:cxnLst>
    <dgm:cxn modelId="{3286FEF3-B2AB-4E03-8D4A-FE212A6C0E7E}" type="presOf" srcId="{6B757CD3-E90C-4062-9F32-C844779E4F16}" destId="{848394FD-6BBC-4101-AC6E-1A1817BC4F32}" srcOrd="0" destOrd="0" presId="urn:microsoft.com/office/officeart/2005/8/layout/process4"/>
    <dgm:cxn modelId="{CB5BA98A-8A92-4840-9638-82C44CDECAB4}" srcId="{C3A0F695-33C4-47A0-9E24-64C83CD2A24B}" destId="{AFD393EE-325D-4CDE-BD2A-BCD1E5D957EE}" srcOrd="6" destOrd="0" parTransId="{39E784C1-58DE-4664-ABB0-FBC168A0C9AA}" sibTransId="{63128726-5B7A-4710-9B2D-BEAF5F29A02E}"/>
    <dgm:cxn modelId="{20F935BB-D142-471B-BE3B-D14E98384B65}" srcId="{C3A0F695-33C4-47A0-9E24-64C83CD2A24B}" destId="{AF7377B3-1C14-45D6-A3A6-65DFD0000E26}" srcOrd="0" destOrd="0" parTransId="{2E6E385B-2044-4779-827C-5A92E6B8151F}" sibTransId="{FCB53CEA-0559-426B-AB10-1186949F6B60}"/>
    <dgm:cxn modelId="{EA02BA0A-FF8E-4C52-A7A3-E9DF027620FA}" type="presOf" srcId="{C3A0F695-33C4-47A0-9E24-64C83CD2A24B}" destId="{D4C841E1-82D8-4E72-B255-B7932E49B285}" srcOrd="0" destOrd="0" presId="urn:microsoft.com/office/officeart/2005/8/layout/process4"/>
    <dgm:cxn modelId="{E02DFB3D-80C7-4DF0-BC3D-AF0A8C398632}" srcId="{C3A0F695-33C4-47A0-9E24-64C83CD2A24B}" destId="{6B757CD3-E90C-4062-9F32-C844779E4F16}" srcOrd="5" destOrd="0" parTransId="{41A494D1-2A7B-46DF-8FEA-1E4CE63B92D5}" sibTransId="{575E1822-F1BF-452F-8C9F-DEC2574E6543}"/>
    <dgm:cxn modelId="{6152C3FB-597A-4AE1-BBDA-684C780F6F33}" type="presOf" srcId="{CC75D87D-259F-4ACC-AC35-9F96811D2F3A}" destId="{4D06A9C8-7BCF-41E5-BE15-E12E60F02F01}" srcOrd="0" destOrd="0" presId="urn:microsoft.com/office/officeart/2005/8/layout/process4"/>
    <dgm:cxn modelId="{D9C34B8A-ED89-4401-9C2D-AA1B216C19FB}" srcId="{C3A0F695-33C4-47A0-9E24-64C83CD2A24B}" destId="{CC75D87D-259F-4ACC-AC35-9F96811D2F3A}" srcOrd="4" destOrd="0" parTransId="{FF66B3A7-3A5D-45AA-9D51-0BB33A262D3B}" sibTransId="{2231ABAB-AD73-4E28-8000-BA6B477A4A32}"/>
    <dgm:cxn modelId="{0FC13550-4C18-428D-9090-3A297F5656AF}" srcId="{C3A0F695-33C4-47A0-9E24-64C83CD2A24B}" destId="{053CBDE9-CA11-4531-BEDC-D6F5E5502936}" srcOrd="2" destOrd="0" parTransId="{38D063BA-22BF-4ACC-972B-34700EF041CF}" sibTransId="{99C1413E-B914-464E-8EE7-6B3AE438C9D9}"/>
    <dgm:cxn modelId="{29FE615A-FC21-4544-AE58-2B0802ABE20C}" type="presOf" srcId="{053CBDE9-CA11-4531-BEDC-D6F5E5502936}" destId="{A3A3426A-41BD-47C6-94E0-5A25194CF5E1}" srcOrd="0" destOrd="0" presId="urn:microsoft.com/office/officeart/2005/8/layout/process4"/>
    <dgm:cxn modelId="{213B6601-F524-4D57-BE38-8F31779157FA}" srcId="{C3A0F695-33C4-47A0-9E24-64C83CD2A24B}" destId="{565FD317-C460-4839-8BE9-9D6CE2A0BDA9}" srcOrd="3" destOrd="0" parTransId="{3E727127-9491-48BF-AA42-1E2E10C90930}" sibTransId="{95130E56-C1A8-4A09-BD2B-2C5C7F9DF1B8}"/>
    <dgm:cxn modelId="{9505B539-A84F-4B18-8FB3-5A7A35E291D3}" type="presOf" srcId="{CDA495CB-5B1D-424A-B4F7-6963204CFCB7}" destId="{A8C6841D-9EF8-4F7D-9489-5693103529C0}" srcOrd="0" destOrd="0" presId="urn:microsoft.com/office/officeart/2005/8/layout/process4"/>
    <dgm:cxn modelId="{895C0F0F-83B2-4D97-8EC4-670D407EFB3E}" type="presOf" srcId="{565FD317-C460-4839-8BE9-9D6CE2A0BDA9}" destId="{9AA3D95B-E793-4D07-AB55-5CEECE495B36}" srcOrd="0" destOrd="0" presId="urn:microsoft.com/office/officeart/2005/8/layout/process4"/>
    <dgm:cxn modelId="{EC9F0C17-510C-4FE4-98F8-4E30B7427C2A}" type="presOf" srcId="{AFD393EE-325D-4CDE-BD2A-BCD1E5D957EE}" destId="{C84F7DB1-74D4-45EA-9976-DCB212289A41}" srcOrd="0" destOrd="0" presId="urn:microsoft.com/office/officeart/2005/8/layout/process4"/>
    <dgm:cxn modelId="{51B2F017-067E-4B7E-AFD6-75D592425E36}" srcId="{C3A0F695-33C4-47A0-9E24-64C83CD2A24B}" destId="{CDA495CB-5B1D-424A-B4F7-6963204CFCB7}" srcOrd="1" destOrd="0" parTransId="{E01084A5-96AF-4182-AE99-C047D28DEA95}" sibTransId="{2548FB36-BF5E-4581-8CB9-4D3EC95D6D3C}"/>
    <dgm:cxn modelId="{76D90BB6-3C18-45AB-A863-18CD25DA0622}" type="presOf" srcId="{AF7377B3-1C14-45D6-A3A6-65DFD0000E26}" destId="{EB39B0D0-30B7-4A49-B728-A531259B6FB0}" srcOrd="0" destOrd="0" presId="urn:microsoft.com/office/officeart/2005/8/layout/process4"/>
    <dgm:cxn modelId="{4C620ACF-E60A-4625-8993-94968741B810}" type="presParOf" srcId="{D4C841E1-82D8-4E72-B255-B7932E49B285}" destId="{540DEDB0-7125-4555-9B67-A09894A3CBB7}" srcOrd="0" destOrd="0" presId="urn:microsoft.com/office/officeart/2005/8/layout/process4"/>
    <dgm:cxn modelId="{2D36854E-8B5A-49FE-AB34-6B049A7915FC}" type="presParOf" srcId="{540DEDB0-7125-4555-9B67-A09894A3CBB7}" destId="{C84F7DB1-74D4-45EA-9976-DCB212289A41}" srcOrd="0" destOrd="0" presId="urn:microsoft.com/office/officeart/2005/8/layout/process4"/>
    <dgm:cxn modelId="{4D71A393-B0B7-40CB-8F3E-EA32A5A377F3}" type="presParOf" srcId="{D4C841E1-82D8-4E72-B255-B7932E49B285}" destId="{995BB31F-927B-416E-B4DC-B4CA68743382}" srcOrd="1" destOrd="0" presId="urn:microsoft.com/office/officeart/2005/8/layout/process4"/>
    <dgm:cxn modelId="{1E4C39AB-7C46-47E6-94C5-B1168534EEBA}" type="presParOf" srcId="{D4C841E1-82D8-4E72-B255-B7932E49B285}" destId="{7F3C0D77-2128-49A9-A28C-EBA1ED89BDFF}" srcOrd="2" destOrd="0" presId="urn:microsoft.com/office/officeart/2005/8/layout/process4"/>
    <dgm:cxn modelId="{15DA5C8B-A959-461A-B44C-DE11F2BC2E9A}" type="presParOf" srcId="{7F3C0D77-2128-49A9-A28C-EBA1ED89BDFF}" destId="{848394FD-6BBC-4101-AC6E-1A1817BC4F32}" srcOrd="0" destOrd="0" presId="urn:microsoft.com/office/officeart/2005/8/layout/process4"/>
    <dgm:cxn modelId="{DD176974-DC91-45CA-8800-69EA08161E4B}" type="presParOf" srcId="{D4C841E1-82D8-4E72-B255-B7932E49B285}" destId="{5B9E52A0-F5F8-463D-AF02-76799D863CB4}" srcOrd="3" destOrd="0" presId="urn:microsoft.com/office/officeart/2005/8/layout/process4"/>
    <dgm:cxn modelId="{595FAFD6-EB85-4EB3-843C-1FD3A7ADB341}" type="presParOf" srcId="{D4C841E1-82D8-4E72-B255-B7932E49B285}" destId="{1F7C98D7-9773-445B-8B1A-E75A3AE9693A}" srcOrd="4" destOrd="0" presId="urn:microsoft.com/office/officeart/2005/8/layout/process4"/>
    <dgm:cxn modelId="{BDFD59E9-A4BB-424C-8F39-0823E92ACDBA}" type="presParOf" srcId="{1F7C98D7-9773-445B-8B1A-E75A3AE9693A}" destId="{4D06A9C8-7BCF-41E5-BE15-E12E60F02F01}" srcOrd="0" destOrd="0" presId="urn:microsoft.com/office/officeart/2005/8/layout/process4"/>
    <dgm:cxn modelId="{9A7660F6-A6D6-4482-97BA-BDCBC71738A2}" type="presParOf" srcId="{D4C841E1-82D8-4E72-B255-B7932E49B285}" destId="{0287787A-0548-4F93-8B4F-57869BF4ED85}" srcOrd="5" destOrd="0" presId="urn:microsoft.com/office/officeart/2005/8/layout/process4"/>
    <dgm:cxn modelId="{70F16862-19BD-4C46-981B-7322B1E3A817}" type="presParOf" srcId="{D4C841E1-82D8-4E72-B255-B7932E49B285}" destId="{902281C8-DBEF-4AD8-8BDF-BB88147EF56B}" srcOrd="6" destOrd="0" presId="urn:microsoft.com/office/officeart/2005/8/layout/process4"/>
    <dgm:cxn modelId="{7DB68D14-6DD5-4901-982D-E574A3D852B6}" type="presParOf" srcId="{902281C8-DBEF-4AD8-8BDF-BB88147EF56B}" destId="{9AA3D95B-E793-4D07-AB55-5CEECE495B36}" srcOrd="0" destOrd="0" presId="urn:microsoft.com/office/officeart/2005/8/layout/process4"/>
    <dgm:cxn modelId="{DA8829C7-A0FF-4D56-AE52-952AB5E77218}" type="presParOf" srcId="{D4C841E1-82D8-4E72-B255-B7932E49B285}" destId="{CA4DE0A9-5F9D-49FD-BB12-D9937545A4BE}" srcOrd="7" destOrd="0" presId="urn:microsoft.com/office/officeart/2005/8/layout/process4"/>
    <dgm:cxn modelId="{D7364DEC-F945-4EEA-B973-643C7710E9A8}" type="presParOf" srcId="{D4C841E1-82D8-4E72-B255-B7932E49B285}" destId="{A4105CF1-3B23-4CAF-AF25-13A86AF66EB1}" srcOrd="8" destOrd="0" presId="urn:microsoft.com/office/officeart/2005/8/layout/process4"/>
    <dgm:cxn modelId="{94562988-979B-4864-A275-F055BA2F7A09}" type="presParOf" srcId="{A4105CF1-3B23-4CAF-AF25-13A86AF66EB1}" destId="{A3A3426A-41BD-47C6-94E0-5A25194CF5E1}" srcOrd="0" destOrd="0" presId="urn:microsoft.com/office/officeart/2005/8/layout/process4"/>
    <dgm:cxn modelId="{6266C40E-5E7E-4B41-8EB5-40D4689FD308}" type="presParOf" srcId="{D4C841E1-82D8-4E72-B255-B7932E49B285}" destId="{36000229-12A9-444D-BDF8-89ACA154D015}" srcOrd="9" destOrd="0" presId="urn:microsoft.com/office/officeart/2005/8/layout/process4"/>
    <dgm:cxn modelId="{9720764A-F34F-4E17-8F65-0D4F6FB427AC}" type="presParOf" srcId="{D4C841E1-82D8-4E72-B255-B7932E49B285}" destId="{A5A1C53E-DB60-43F8-96E9-DCC771C719E8}" srcOrd="10" destOrd="0" presId="urn:microsoft.com/office/officeart/2005/8/layout/process4"/>
    <dgm:cxn modelId="{D649580A-C9BD-47ED-8A6A-D7EBFE26C426}" type="presParOf" srcId="{A5A1C53E-DB60-43F8-96E9-DCC771C719E8}" destId="{A8C6841D-9EF8-4F7D-9489-5693103529C0}" srcOrd="0" destOrd="0" presId="urn:microsoft.com/office/officeart/2005/8/layout/process4"/>
    <dgm:cxn modelId="{B69D080F-D66C-4C75-8914-CEA5E58C6B3E}" type="presParOf" srcId="{D4C841E1-82D8-4E72-B255-B7932E49B285}" destId="{9C212940-33F4-4DAC-8AA2-38B4F238B32C}" srcOrd="11" destOrd="0" presId="urn:microsoft.com/office/officeart/2005/8/layout/process4"/>
    <dgm:cxn modelId="{56B8ADD5-01DB-4E2D-B78D-15F36632E4B5}" type="presParOf" srcId="{D4C841E1-82D8-4E72-B255-B7932E49B285}" destId="{E1C68C0E-A8E0-4775-97CD-001F96B1F617}" srcOrd="12" destOrd="0" presId="urn:microsoft.com/office/officeart/2005/8/layout/process4"/>
    <dgm:cxn modelId="{334376D0-D372-4405-8668-E17E3C0A35E1}" type="presParOf" srcId="{E1C68C0E-A8E0-4775-97CD-001F96B1F617}" destId="{EB39B0D0-30B7-4A49-B728-A531259B6FB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500935-CE4B-4553-B5C6-78509BFB97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6E55179-1C35-4059-978A-9753FBC9E014}">
      <dgm:prSet/>
      <dgm:spPr/>
      <dgm:t>
        <a:bodyPr/>
        <a:lstStyle/>
        <a:p>
          <a:pPr rtl="0"/>
          <a:r>
            <a:rPr lang="tr-TR" dirty="0" smtClean="0"/>
            <a:t>Hedeflere ve performans göstergelerine ulaşılmasının iç ve dış denetimlerinin açıklanması:</a:t>
          </a:r>
          <a:endParaRPr lang="tr-TR" dirty="0"/>
        </a:p>
      </dgm:t>
    </dgm:pt>
    <dgm:pt modelId="{ECD9C3E3-5973-49AE-B603-CB7B237B1593}" type="parTrans" cxnId="{0DF832A1-ADEA-45B0-A595-BF84E85D64EF}">
      <dgm:prSet/>
      <dgm:spPr/>
      <dgm:t>
        <a:bodyPr/>
        <a:lstStyle/>
        <a:p>
          <a:endParaRPr lang="tr-TR"/>
        </a:p>
      </dgm:t>
    </dgm:pt>
    <dgm:pt modelId="{18D7BC7A-C658-4B3C-930A-5A188CF68546}" type="sibTrans" cxnId="{0DF832A1-ADEA-45B0-A595-BF84E85D64EF}">
      <dgm:prSet/>
      <dgm:spPr/>
      <dgm:t>
        <a:bodyPr/>
        <a:lstStyle/>
        <a:p>
          <a:endParaRPr lang="tr-TR"/>
        </a:p>
      </dgm:t>
    </dgm:pt>
    <dgm:pt modelId="{63E57FD5-998B-403B-99F3-1544CFCE0F50}">
      <dgm:prSet/>
      <dgm:spPr/>
      <dgm:t>
        <a:bodyPr/>
        <a:lstStyle/>
        <a:p>
          <a:pPr rtl="0"/>
          <a:r>
            <a:rPr lang="tr-TR" dirty="0" smtClean="0"/>
            <a:t>Denetim nasıl yürütülecek, </a:t>
          </a:r>
          <a:r>
            <a:rPr lang="tr-TR" dirty="0" err="1" smtClean="0"/>
            <a:t>takvimlendirilmesi</a:t>
          </a:r>
          <a:r>
            <a:rPr lang="tr-TR" dirty="0" smtClean="0"/>
            <a:t> nasıl olacak?   </a:t>
          </a:r>
          <a:endParaRPr lang="tr-TR" dirty="0"/>
        </a:p>
      </dgm:t>
    </dgm:pt>
    <dgm:pt modelId="{AD3D5370-50B9-40EA-ADF1-D1D24D3FA46C}" type="parTrans" cxnId="{9509314C-CC53-42AD-8725-F71663ACD01A}">
      <dgm:prSet/>
      <dgm:spPr/>
      <dgm:t>
        <a:bodyPr/>
        <a:lstStyle/>
        <a:p>
          <a:endParaRPr lang="tr-TR"/>
        </a:p>
      </dgm:t>
    </dgm:pt>
    <dgm:pt modelId="{3FF41E2D-2E5A-49D6-821D-281184300FC3}" type="sibTrans" cxnId="{9509314C-CC53-42AD-8725-F71663ACD01A}">
      <dgm:prSet/>
      <dgm:spPr/>
      <dgm:t>
        <a:bodyPr/>
        <a:lstStyle/>
        <a:p>
          <a:endParaRPr lang="tr-TR"/>
        </a:p>
      </dgm:t>
    </dgm:pt>
    <dgm:pt modelId="{9087AF73-E3CA-4A98-809B-024400CFCD86}">
      <dgm:prSet/>
      <dgm:spPr/>
      <dgm:t>
        <a:bodyPr/>
        <a:lstStyle/>
        <a:p>
          <a:pPr rtl="0"/>
          <a:r>
            <a:rPr lang="tr-TR" dirty="0" smtClean="0"/>
            <a:t>Gerçekleştirme sorumlusu kim olacak?</a:t>
          </a:r>
          <a:endParaRPr lang="tr-TR" dirty="0"/>
        </a:p>
      </dgm:t>
    </dgm:pt>
    <dgm:pt modelId="{FA96D984-D7CC-4B39-8A80-8020852FFAFD}" type="parTrans" cxnId="{380B9D3D-7690-4D1A-B425-46FC8B92647A}">
      <dgm:prSet/>
      <dgm:spPr/>
      <dgm:t>
        <a:bodyPr/>
        <a:lstStyle/>
        <a:p>
          <a:endParaRPr lang="tr-TR"/>
        </a:p>
      </dgm:t>
    </dgm:pt>
    <dgm:pt modelId="{F654C648-40B2-42DF-9791-732288CD0B20}" type="sibTrans" cxnId="{380B9D3D-7690-4D1A-B425-46FC8B92647A}">
      <dgm:prSet/>
      <dgm:spPr/>
      <dgm:t>
        <a:bodyPr/>
        <a:lstStyle/>
        <a:p>
          <a:endParaRPr lang="tr-TR"/>
        </a:p>
      </dgm:t>
    </dgm:pt>
    <dgm:pt modelId="{5FFAA142-E0DF-4057-AF30-0B53185C0009}">
      <dgm:prSet/>
      <dgm:spPr/>
      <dgm:t>
        <a:bodyPr/>
        <a:lstStyle/>
        <a:p>
          <a:pPr rtl="0"/>
          <a:r>
            <a:rPr lang="tr-TR" dirty="0" smtClean="0"/>
            <a:t>Denetim maliyeti bütçede maliyet kalemi olabilir.</a:t>
          </a:r>
          <a:endParaRPr lang="tr-TR" dirty="0"/>
        </a:p>
      </dgm:t>
    </dgm:pt>
    <dgm:pt modelId="{4FB13887-E4D4-4FE7-BD0F-FCB340CA1449}" type="parTrans" cxnId="{B441D434-78FF-438F-A14F-F29AC1FD10C7}">
      <dgm:prSet/>
      <dgm:spPr/>
      <dgm:t>
        <a:bodyPr/>
        <a:lstStyle/>
        <a:p>
          <a:endParaRPr lang="tr-TR"/>
        </a:p>
      </dgm:t>
    </dgm:pt>
    <dgm:pt modelId="{63CDFC8F-EC14-4D94-81AE-96CF334695C4}" type="sibTrans" cxnId="{B441D434-78FF-438F-A14F-F29AC1FD10C7}">
      <dgm:prSet/>
      <dgm:spPr/>
      <dgm:t>
        <a:bodyPr/>
        <a:lstStyle/>
        <a:p>
          <a:endParaRPr lang="tr-TR"/>
        </a:p>
      </dgm:t>
    </dgm:pt>
    <dgm:pt modelId="{6B866B01-5D2D-4BC8-B4AB-E8FA7779EBD7}">
      <dgm:prSet/>
      <dgm:spPr/>
      <dgm:t>
        <a:bodyPr/>
        <a:lstStyle/>
        <a:p>
          <a:pPr rtl="0"/>
          <a:r>
            <a:rPr lang="tr-TR" b="1" dirty="0" smtClean="0"/>
            <a:t>Kimler Denetçi Olabilir?</a:t>
          </a:r>
          <a:endParaRPr lang="tr-TR" dirty="0"/>
        </a:p>
      </dgm:t>
    </dgm:pt>
    <dgm:pt modelId="{4852DFF1-11E0-4EB8-BD2B-E31BEB0CF4DE}" type="parTrans" cxnId="{0C8BAFC1-0B06-4A63-93F2-1A8BE602B4C6}">
      <dgm:prSet/>
      <dgm:spPr/>
      <dgm:t>
        <a:bodyPr/>
        <a:lstStyle/>
        <a:p>
          <a:endParaRPr lang="tr-TR"/>
        </a:p>
      </dgm:t>
    </dgm:pt>
    <dgm:pt modelId="{0784C4A1-6C43-4ABD-A3C0-3749146B7BD8}" type="sibTrans" cxnId="{0C8BAFC1-0B06-4A63-93F2-1A8BE602B4C6}">
      <dgm:prSet/>
      <dgm:spPr/>
      <dgm:t>
        <a:bodyPr/>
        <a:lstStyle/>
        <a:p>
          <a:endParaRPr lang="tr-TR"/>
        </a:p>
      </dgm:t>
    </dgm:pt>
    <dgm:pt modelId="{EC064F74-9405-4278-8FA5-1DEC8212143F}">
      <dgm:prSet/>
      <dgm:spPr/>
      <dgm:t>
        <a:bodyPr/>
        <a:lstStyle/>
        <a:p>
          <a:pPr rtl="0"/>
          <a:r>
            <a:rPr lang="tr-TR" dirty="0" smtClean="0"/>
            <a:t>Yeminli Mali Müşavir </a:t>
          </a:r>
          <a:endParaRPr lang="tr-TR" dirty="0"/>
        </a:p>
      </dgm:t>
    </dgm:pt>
    <dgm:pt modelId="{5B7020CE-8062-4376-A5CF-0F28F7C5594A}" type="parTrans" cxnId="{59ED1F59-194B-4AD6-966E-33DBBEB23CDF}">
      <dgm:prSet/>
      <dgm:spPr/>
      <dgm:t>
        <a:bodyPr/>
        <a:lstStyle/>
        <a:p>
          <a:endParaRPr lang="tr-TR"/>
        </a:p>
      </dgm:t>
    </dgm:pt>
    <dgm:pt modelId="{B0038985-1073-427E-8800-10C1698EEDFB}" type="sibTrans" cxnId="{59ED1F59-194B-4AD6-966E-33DBBEB23CDF}">
      <dgm:prSet/>
      <dgm:spPr/>
      <dgm:t>
        <a:bodyPr/>
        <a:lstStyle/>
        <a:p>
          <a:endParaRPr lang="tr-TR"/>
        </a:p>
      </dgm:t>
    </dgm:pt>
    <dgm:pt modelId="{426941C8-40AC-4B4B-8B24-1986C25FD592}">
      <dgm:prSet/>
      <dgm:spPr/>
      <dgm:t>
        <a:bodyPr/>
        <a:lstStyle/>
        <a:p>
          <a:pPr rtl="0"/>
          <a:r>
            <a:rPr lang="tr-TR" dirty="0" smtClean="0"/>
            <a:t>Tüm projeler</a:t>
          </a:r>
          <a:r>
            <a:rPr lang="tr-TR" b="1" dirty="0" smtClean="0"/>
            <a:t>=&gt;</a:t>
          </a:r>
          <a:r>
            <a:rPr lang="tr-TR" dirty="0" smtClean="0"/>
            <a:t> </a:t>
          </a:r>
          <a:r>
            <a:rPr lang="tr-TR" b="1" dirty="0" smtClean="0"/>
            <a:t>DIŞ DENETİM! (KAMU HARİÇ)</a:t>
          </a:r>
          <a:endParaRPr lang="tr-TR" dirty="0"/>
        </a:p>
      </dgm:t>
    </dgm:pt>
    <dgm:pt modelId="{AD27CB41-E58E-4BC6-AAD5-38911CB9C1EA}" type="parTrans" cxnId="{80A1C5D9-E38B-481B-91F4-EBE418FD2C70}">
      <dgm:prSet/>
      <dgm:spPr/>
      <dgm:t>
        <a:bodyPr/>
        <a:lstStyle/>
        <a:p>
          <a:endParaRPr lang="tr-TR"/>
        </a:p>
      </dgm:t>
    </dgm:pt>
    <dgm:pt modelId="{41BDECC5-29CC-4D2A-AE74-631B32AA648A}" type="sibTrans" cxnId="{80A1C5D9-E38B-481B-91F4-EBE418FD2C70}">
      <dgm:prSet/>
      <dgm:spPr/>
      <dgm:t>
        <a:bodyPr/>
        <a:lstStyle/>
        <a:p>
          <a:endParaRPr lang="tr-TR"/>
        </a:p>
      </dgm:t>
    </dgm:pt>
    <dgm:pt modelId="{916E738E-FD1C-4644-9163-6D370D999C6A}" type="pres">
      <dgm:prSet presAssocID="{FA500935-CE4B-4553-B5C6-78509BFB97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FF79ED1-0EA5-43C4-A9EC-77B89435DD74}" type="pres">
      <dgm:prSet presAssocID="{06E55179-1C35-4059-978A-9753FBC9E01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54B705-2B32-4B5E-94B0-9561E372F7BE}" type="pres">
      <dgm:prSet presAssocID="{06E55179-1C35-4059-978A-9753FBC9E01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7E0646-CD54-4835-9B0D-704E486F9A07}" type="pres">
      <dgm:prSet presAssocID="{6B866B01-5D2D-4BC8-B4AB-E8FA7779EBD7}" presName="parentText" presStyleLbl="node1" presStyleIdx="1" presStyleCnt="2" custScaleY="5708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8FD819-2FCF-4564-8E08-884221465232}" type="pres">
      <dgm:prSet presAssocID="{6B866B01-5D2D-4BC8-B4AB-E8FA7779EBD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DCD344C-61B3-486B-830C-4E023FB8A295}" type="presOf" srcId="{426941C8-40AC-4B4B-8B24-1986C25FD592}" destId="{8E54B705-2B32-4B5E-94B0-9561E372F7BE}" srcOrd="0" destOrd="2" presId="urn:microsoft.com/office/officeart/2005/8/layout/vList2"/>
    <dgm:cxn modelId="{80A1C5D9-E38B-481B-91F4-EBE418FD2C70}" srcId="{63E57FD5-998B-403B-99F3-1544CFCE0F50}" destId="{426941C8-40AC-4B4B-8B24-1986C25FD592}" srcOrd="1" destOrd="0" parTransId="{AD27CB41-E58E-4BC6-AAD5-38911CB9C1EA}" sibTransId="{41BDECC5-29CC-4D2A-AE74-631B32AA648A}"/>
    <dgm:cxn modelId="{0C8BAFC1-0B06-4A63-93F2-1A8BE602B4C6}" srcId="{FA500935-CE4B-4553-B5C6-78509BFB97EF}" destId="{6B866B01-5D2D-4BC8-B4AB-E8FA7779EBD7}" srcOrd="1" destOrd="0" parTransId="{4852DFF1-11E0-4EB8-BD2B-E31BEB0CF4DE}" sibTransId="{0784C4A1-6C43-4ABD-A3C0-3749146B7BD8}"/>
    <dgm:cxn modelId="{0DF832A1-ADEA-45B0-A595-BF84E85D64EF}" srcId="{FA500935-CE4B-4553-B5C6-78509BFB97EF}" destId="{06E55179-1C35-4059-978A-9753FBC9E014}" srcOrd="0" destOrd="0" parTransId="{ECD9C3E3-5973-49AE-B603-CB7B237B1593}" sibTransId="{18D7BC7A-C658-4B3C-930A-5A188CF68546}"/>
    <dgm:cxn modelId="{6238990A-34CF-4C1E-9CB8-A32C956344EB}" type="presOf" srcId="{06E55179-1C35-4059-978A-9753FBC9E014}" destId="{7FF79ED1-0EA5-43C4-A9EC-77B89435DD74}" srcOrd="0" destOrd="0" presId="urn:microsoft.com/office/officeart/2005/8/layout/vList2"/>
    <dgm:cxn modelId="{59ED1F59-194B-4AD6-966E-33DBBEB23CDF}" srcId="{6B866B01-5D2D-4BC8-B4AB-E8FA7779EBD7}" destId="{EC064F74-9405-4278-8FA5-1DEC8212143F}" srcOrd="0" destOrd="0" parTransId="{5B7020CE-8062-4376-A5CF-0F28F7C5594A}" sibTransId="{B0038985-1073-427E-8800-10C1698EEDFB}"/>
    <dgm:cxn modelId="{587A6E8C-24CF-4FB2-9DDF-4A6A7C4F23C5}" type="presOf" srcId="{EC064F74-9405-4278-8FA5-1DEC8212143F}" destId="{B68FD819-2FCF-4564-8E08-884221465232}" srcOrd="0" destOrd="0" presId="urn:microsoft.com/office/officeart/2005/8/layout/vList2"/>
    <dgm:cxn modelId="{F1305092-8E13-4C33-95A7-84926802BAA3}" type="presOf" srcId="{63E57FD5-998B-403B-99F3-1544CFCE0F50}" destId="{8E54B705-2B32-4B5E-94B0-9561E372F7BE}" srcOrd="0" destOrd="0" presId="urn:microsoft.com/office/officeart/2005/8/layout/vList2"/>
    <dgm:cxn modelId="{8A8E959F-08A3-43BF-8D10-768A27CFEEF9}" type="presOf" srcId="{9087AF73-E3CA-4A98-809B-024400CFCD86}" destId="{8E54B705-2B32-4B5E-94B0-9561E372F7BE}" srcOrd="0" destOrd="1" presId="urn:microsoft.com/office/officeart/2005/8/layout/vList2"/>
    <dgm:cxn modelId="{25531097-28B9-48E4-BA6B-8DC84539B984}" type="presOf" srcId="{FA500935-CE4B-4553-B5C6-78509BFB97EF}" destId="{916E738E-FD1C-4644-9163-6D370D999C6A}" srcOrd="0" destOrd="0" presId="urn:microsoft.com/office/officeart/2005/8/layout/vList2"/>
    <dgm:cxn modelId="{9509314C-CC53-42AD-8725-F71663ACD01A}" srcId="{06E55179-1C35-4059-978A-9753FBC9E014}" destId="{63E57FD5-998B-403B-99F3-1544CFCE0F50}" srcOrd="0" destOrd="0" parTransId="{AD3D5370-50B9-40EA-ADF1-D1D24D3FA46C}" sibTransId="{3FF41E2D-2E5A-49D6-821D-281184300FC3}"/>
    <dgm:cxn modelId="{1BF4F030-7E49-419E-83CB-CC3602EFCD6A}" type="presOf" srcId="{6B866B01-5D2D-4BC8-B4AB-E8FA7779EBD7}" destId="{D97E0646-CD54-4835-9B0D-704E486F9A07}" srcOrd="0" destOrd="0" presId="urn:microsoft.com/office/officeart/2005/8/layout/vList2"/>
    <dgm:cxn modelId="{380B9D3D-7690-4D1A-B425-46FC8B92647A}" srcId="{63E57FD5-998B-403B-99F3-1544CFCE0F50}" destId="{9087AF73-E3CA-4A98-809B-024400CFCD86}" srcOrd="0" destOrd="0" parTransId="{FA96D984-D7CC-4B39-8A80-8020852FFAFD}" sibTransId="{F654C648-40B2-42DF-9791-732288CD0B20}"/>
    <dgm:cxn modelId="{D980ED3B-B253-4A8A-9D9C-61E2B588DD06}" type="presOf" srcId="{5FFAA142-E0DF-4057-AF30-0B53185C0009}" destId="{8E54B705-2B32-4B5E-94B0-9561E372F7BE}" srcOrd="0" destOrd="3" presId="urn:microsoft.com/office/officeart/2005/8/layout/vList2"/>
    <dgm:cxn modelId="{B441D434-78FF-438F-A14F-F29AC1FD10C7}" srcId="{06E55179-1C35-4059-978A-9753FBC9E014}" destId="{5FFAA142-E0DF-4057-AF30-0B53185C0009}" srcOrd="1" destOrd="0" parTransId="{4FB13887-E4D4-4FE7-BD0F-FCB340CA1449}" sibTransId="{63CDFC8F-EC14-4D94-81AE-96CF334695C4}"/>
    <dgm:cxn modelId="{EB243B8B-E7AB-442C-99F8-032AD816BF69}" type="presParOf" srcId="{916E738E-FD1C-4644-9163-6D370D999C6A}" destId="{7FF79ED1-0EA5-43C4-A9EC-77B89435DD74}" srcOrd="0" destOrd="0" presId="urn:microsoft.com/office/officeart/2005/8/layout/vList2"/>
    <dgm:cxn modelId="{7DFEB56A-CEFC-4D6B-8F85-B8CCC5C5FA0A}" type="presParOf" srcId="{916E738E-FD1C-4644-9163-6D370D999C6A}" destId="{8E54B705-2B32-4B5E-94B0-9561E372F7BE}" srcOrd="1" destOrd="0" presId="urn:microsoft.com/office/officeart/2005/8/layout/vList2"/>
    <dgm:cxn modelId="{1816BF71-A682-461F-866B-FCCEB67B8F12}" type="presParOf" srcId="{916E738E-FD1C-4644-9163-6D370D999C6A}" destId="{D97E0646-CD54-4835-9B0D-704E486F9A07}" srcOrd="2" destOrd="0" presId="urn:microsoft.com/office/officeart/2005/8/layout/vList2"/>
    <dgm:cxn modelId="{F5BDD0AD-38C9-4D92-A1BA-4CF4F4B9CF54}" type="presParOf" srcId="{916E738E-FD1C-4644-9163-6D370D999C6A}" destId="{B68FD819-2FCF-4564-8E08-88422146523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75380F-7DF5-4BFC-AA09-33DFA87830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A5A28D-AE03-4975-982A-B9005009AB49}">
      <dgm:prSet/>
      <dgm:spPr/>
      <dgm:t>
        <a:bodyPr/>
        <a:lstStyle/>
        <a:p>
          <a:pPr rtl="0"/>
          <a:r>
            <a:rPr lang="tr-TR" dirty="0" smtClean="0"/>
            <a:t>Projede yer alan aktörlerin sorumlulukları açık olarak belirlendi mi?</a:t>
          </a:r>
          <a:endParaRPr lang="tr-TR" dirty="0"/>
        </a:p>
      </dgm:t>
    </dgm:pt>
    <dgm:pt modelId="{C0D4F367-2C53-4B74-BC90-A7A3EAB43010}" type="parTrans" cxnId="{6A70ABAA-E01D-4449-90F8-87D2B2E0723D}">
      <dgm:prSet/>
      <dgm:spPr/>
      <dgm:t>
        <a:bodyPr/>
        <a:lstStyle/>
        <a:p>
          <a:endParaRPr lang="tr-TR"/>
        </a:p>
      </dgm:t>
    </dgm:pt>
    <dgm:pt modelId="{12D2829F-0270-4EB2-988A-E4971C05FDD8}" type="sibTrans" cxnId="{6A70ABAA-E01D-4449-90F8-87D2B2E0723D}">
      <dgm:prSet/>
      <dgm:spPr/>
      <dgm:t>
        <a:bodyPr/>
        <a:lstStyle/>
        <a:p>
          <a:endParaRPr lang="tr-TR"/>
        </a:p>
      </dgm:t>
    </dgm:pt>
    <dgm:pt modelId="{9CE993E0-D62D-43C9-AA2A-EB71244ACD61}">
      <dgm:prSet/>
      <dgm:spPr/>
      <dgm:t>
        <a:bodyPr/>
        <a:lstStyle/>
        <a:p>
          <a:pPr rtl="0"/>
          <a:r>
            <a:rPr lang="tr-TR" dirty="0" smtClean="0"/>
            <a:t>Ortaklar yada iştirakçiler neden ilgili role seçildi?</a:t>
          </a:r>
          <a:endParaRPr lang="tr-TR" dirty="0"/>
        </a:p>
      </dgm:t>
    </dgm:pt>
    <dgm:pt modelId="{A07F8708-7C45-41D7-8324-5C1218313F56}" type="parTrans" cxnId="{CFABBBA6-1D69-4E89-80C9-E28CABAAE15B}">
      <dgm:prSet/>
      <dgm:spPr/>
      <dgm:t>
        <a:bodyPr/>
        <a:lstStyle/>
        <a:p>
          <a:endParaRPr lang="tr-TR"/>
        </a:p>
      </dgm:t>
    </dgm:pt>
    <dgm:pt modelId="{F29FD0F0-2A81-48B4-8B24-178FFB16F72D}" type="sibTrans" cxnId="{CFABBBA6-1D69-4E89-80C9-E28CABAAE15B}">
      <dgm:prSet/>
      <dgm:spPr/>
      <dgm:t>
        <a:bodyPr/>
        <a:lstStyle/>
        <a:p>
          <a:endParaRPr lang="tr-TR"/>
        </a:p>
      </dgm:t>
    </dgm:pt>
    <dgm:pt modelId="{59A8D208-02E6-4178-A3D2-B4D6A760A377}">
      <dgm:prSet/>
      <dgm:spPr/>
      <dgm:t>
        <a:bodyPr/>
        <a:lstStyle/>
        <a:p>
          <a:pPr rtl="0"/>
          <a:r>
            <a:rPr lang="tr-TR" b="1" dirty="0" smtClean="0"/>
            <a:t>Ortaklar </a:t>
          </a:r>
          <a:endParaRPr lang="tr-TR" b="1" dirty="0"/>
        </a:p>
      </dgm:t>
    </dgm:pt>
    <dgm:pt modelId="{F776D5C6-9995-468A-8183-8F99718C7E24}" type="parTrans" cxnId="{645C704F-F4AB-4709-A6BD-4BB0138C747D}">
      <dgm:prSet/>
      <dgm:spPr/>
      <dgm:t>
        <a:bodyPr/>
        <a:lstStyle/>
        <a:p>
          <a:endParaRPr lang="tr-TR"/>
        </a:p>
      </dgm:t>
    </dgm:pt>
    <dgm:pt modelId="{3A01A846-91D8-48A6-B7BD-53059138960B}" type="sibTrans" cxnId="{645C704F-F4AB-4709-A6BD-4BB0138C747D}">
      <dgm:prSet/>
      <dgm:spPr/>
      <dgm:t>
        <a:bodyPr/>
        <a:lstStyle/>
        <a:p>
          <a:endParaRPr lang="tr-TR"/>
        </a:p>
      </dgm:t>
    </dgm:pt>
    <dgm:pt modelId="{34C4746D-68D4-456A-BD15-B5799577FA8F}">
      <dgm:prSet/>
      <dgm:spPr/>
      <dgm:t>
        <a:bodyPr/>
        <a:lstStyle/>
        <a:p>
          <a:pPr rtl="0"/>
          <a:r>
            <a:rPr lang="tr-TR" smtClean="0"/>
            <a:t>Projenin hazırlanması ve yürütülmesinde yetki ve sorumlulukları paylaşır / Uygunluk kriterleri / Faaliyet alanı ve projedeki sorumluluk uyumu </a:t>
          </a:r>
          <a:endParaRPr lang="tr-TR"/>
        </a:p>
      </dgm:t>
    </dgm:pt>
    <dgm:pt modelId="{4C0F1328-A379-496C-B5BB-4BADD34C4445}" type="parTrans" cxnId="{527F000C-7051-45CC-8B4E-062878F10356}">
      <dgm:prSet/>
      <dgm:spPr/>
      <dgm:t>
        <a:bodyPr/>
        <a:lstStyle/>
        <a:p>
          <a:endParaRPr lang="tr-TR"/>
        </a:p>
      </dgm:t>
    </dgm:pt>
    <dgm:pt modelId="{A426B73C-EFFD-4850-AD9C-66E089BDE63D}" type="sibTrans" cxnId="{527F000C-7051-45CC-8B4E-062878F10356}">
      <dgm:prSet/>
      <dgm:spPr/>
      <dgm:t>
        <a:bodyPr/>
        <a:lstStyle/>
        <a:p>
          <a:endParaRPr lang="tr-TR"/>
        </a:p>
      </dgm:t>
    </dgm:pt>
    <dgm:pt modelId="{586993F2-435B-4F3E-8C4E-657E55E4A514}">
      <dgm:prSet/>
      <dgm:spPr/>
      <dgm:t>
        <a:bodyPr/>
        <a:lstStyle/>
        <a:p>
          <a:pPr rtl="0"/>
          <a:r>
            <a:rPr lang="tr-TR" b="1" dirty="0" smtClean="0"/>
            <a:t>İştirakçiler </a:t>
          </a:r>
          <a:endParaRPr lang="tr-TR" b="1" dirty="0"/>
        </a:p>
      </dgm:t>
    </dgm:pt>
    <dgm:pt modelId="{8F484806-0BDB-4931-B1F8-91EF3C09DAD5}" type="parTrans" cxnId="{4A687F85-63BF-4722-83A8-D4714811E4D3}">
      <dgm:prSet/>
      <dgm:spPr/>
      <dgm:t>
        <a:bodyPr/>
        <a:lstStyle/>
        <a:p>
          <a:endParaRPr lang="tr-TR"/>
        </a:p>
      </dgm:t>
    </dgm:pt>
    <dgm:pt modelId="{7433F69B-0779-4756-A83B-5DE39E0FE463}" type="sibTrans" cxnId="{4A687F85-63BF-4722-83A8-D4714811E4D3}">
      <dgm:prSet/>
      <dgm:spPr/>
      <dgm:t>
        <a:bodyPr/>
        <a:lstStyle/>
        <a:p>
          <a:endParaRPr lang="tr-TR"/>
        </a:p>
      </dgm:t>
    </dgm:pt>
    <dgm:pt modelId="{ECC52BF7-D779-4601-B256-4B9B04231A3C}">
      <dgm:prSet/>
      <dgm:spPr/>
      <dgm:t>
        <a:bodyPr/>
        <a:lstStyle/>
        <a:p>
          <a:pPr rtl="0"/>
          <a:r>
            <a:rPr lang="tr-TR" smtClean="0"/>
            <a:t>Faaliyetlere destek vermeyi kabul eden ancak faaliyetlerin uygulanmasından sorumlu değildir./ Harcamaları proje bütçesinden karşılanamaz./ Başvuru Sahibi ve ortakların uygunluk kriterlerini karşılamaları beklenmez.</a:t>
          </a:r>
          <a:endParaRPr lang="tr-TR"/>
        </a:p>
      </dgm:t>
    </dgm:pt>
    <dgm:pt modelId="{95B54286-350C-4BE6-83CB-2098CBAF5EE4}" type="parTrans" cxnId="{25AFB0C7-1CBF-440D-8B3B-B883EADB410D}">
      <dgm:prSet/>
      <dgm:spPr/>
      <dgm:t>
        <a:bodyPr/>
        <a:lstStyle/>
        <a:p>
          <a:endParaRPr lang="tr-TR"/>
        </a:p>
      </dgm:t>
    </dgm:pt>
    <dgm:pt modelId="{1CD7B41D-FF01-4E43-AC38-D60B18D5F3C4}" type="sibTrans" cxnId="{25AFB0C7-1CBF-440D-8B3B-B883EADB410D}">
      <dgm:prSet/>
      <dgm:spPr/>
      <dgm:t>
        <a:bodyPr/>
        <a:lstStyle/>
        <a:p>
          <a:endParaRPr lang="tr-TR"/>
        </a:p>
      </dgm:t>
    </dgm:pt>
    <dgm:pt modelId="{2F74084A-A8BE-4190-A55C-F8AC8F0C8085}">
      <dgm:prSet/>
      <dgm:spPr/>
      <dgm:t>
        <a:bodyPr/>
        <a:lstStyle/>
        <a:p>
          <a:pPr rtl="0"/>
          <a:r>
            <a:rPr lang="tr-TR" b="1" dirty="0" smtClean="0"/>
            <a:t>Yüklenici / Taşeron </a:t>
          </a:r>
          <a:r>
            <a:rPr lang="tr-TR" dirty="0" smtClean="0"/>
            <a:t>(Ortak/iştirakçi olmayan bazı faaliyetlerin ihale edildiği kuruluşlar)</a:t>
          </a:r>
          <a:endParaRPr lang="tr-TR" dirty="0"/>
        </a:p>
      </dgm:t>
    </dgm:pt>
    <dgm:pt modelId="{D0FF9056-6C66-45A9-B2EE-47B5B6BFB2DA}" type="parTrans" cxnId="{E1F73C90-2BE3-4082-8124-162E85B045DB}">
      <dgm:prSet/>
      <dgm:spPr/>
      <dgm:t>
        <a:bodyPr/>
        <a:lstStyle/>
        <a:p>
          <a:endParaRPr lang="tr-TR"/>
        </a:p>
      </dgm:t>
    </dgm:pt>
    <dgm:pt modelId="{7646794F-FF2C-4A62-A432-E897C2F0F819}" type="sibTrans" cxnId="{E1F73C90-2BE3-4082-8124-162E85B045DB}">
      <dgm:prSet/>
      <dgm:spPr/>
      <dgm:t>
        <a:bodyPr/>
        <a:lstStyle/>
        <a:p>
          <a:endParaRPr lang="tr-TR"/>
        </a:p>
      </dgm:t>
    </dgm:pt>
    <dgm:pt modelId="{01CD05A3-E9C4-4C9C-A31B-49B5B3EF0B2F}">
      <dgm:prSet/>
      <dgm:spPr/>
      <dgm:t>
        <a:bodyPr/>
        <a:lstStyle/>
        <a:p>
          <a:pPr rtl="0"/>
          <a:r>
            <a:rPr lang="tr-TR" dirty="0" smtClean="0"/>
            <a:t>Bu rollerin projenin başarısı açısından önemi nedir?</a:t>
          </a:r>
          <a:endParaRPr lang="tr-TR" dirty="0"/>
        </a:p>
      </dgm:t>
    </dgm:pt>
    <dgm:pt modelId="{E228B3CD-AE7F-4104-9EC7-2518EAA9189E}" type="parTrans" cxnId="{3F07014F-E172-4D7F-859C-F64099DF406A}">
      <dgm:prSet/>
      <dgm:spPr/>
      <dgm:t>
        <a:bodyPr/>
        <a:lstStyle/>
        <a:p>
          <a:endParaRPr lang="tr-TR"/>
        </a:p>
      </dgm:t>
    </dgm:pt>
    <dgm:pt modelId="{CF66645E-4A28-49F6-B983-BB6CF59CF665}" type="sibTrans" cxnId="{3F07014F-E172-4D7F-859C-F64099DF406A}">
      <dgm:prSet/>
      <dgm:spPr/>
      <dgm:t>
        <a:bodyPr/>
        <a:lstStyle/>
        <a:p>
          <a:endParaRPr lang="tr-TR"/>
        </a:p>
      </dgm:t>
    </dgm:pt>
    <dgm:pt modelId="{EF732B2E-F3A1-4572-8A5C-65F284FE67C3}">
      <dgm:prSet/>
      <dgm:spPr/>
      <dgm:t>
        <a:bodyPr/>
        <a:lstStyle/>
        <a:p>
          <a:pPr rtl="0"/>
          <a:r>
            <a:rPr lang="tr-TR" dirty="0" smtClean="0"/>
            <a:t>Bu roller projenin yöntemi ile ne kadar uyumludur? </a:t>
          </a:r>
          <a:endParaRPr lang="tr-TR" dirty="0"/>
        </a:p>
      </dgm:t>
    </dgm:pt>
    <dgm:pt modelId="{74420025-779C-4296-BECA-B3D7D3627B89}" type="parTrans" cxnId="{F3829964-AE17-40E6-8822-7D29F9785E2A}">
      <dgm:prSet/>
      <dgm:spPr/>
      <dgm:t>
        <a:bodyPr/>
        <a:lstStyle/>
        <a:p>
          <a:endParaRPr lang="tr-TR"/>
        </a:p>
      </dgm:t>
    </dgm:pt>
    <dgm:pt modelId="{D07CE24D-1D90-4DE3-AC16-E7041B8AC4BD}" type="sibTrans" cxnId="{F3829964-AE17-40E6-8822-7D29F9785E2A}">
      <dgm:prSet/>
      <dgm:spPr/>
      <dgm:t>
        <a:bodyPr/>
        <a:lstStyle/>
        <a:p>
          <a:endParaRPr lang="tr-TR"/>
        </a:p>
      </dgm:t>
    </dgm:pt>
    <dgm:pt modelId="{5C9FBA1D-8D56-4633-A16B-16F5F690F73D}" type="pres">
      <dgm:prSet presAssocID="{0575380F-7DF5-4BFC-AA09-33DFA87830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F06FEDC-3015-43ED-A598-17266A8497C5}" type="pres">
      <dgm:prSet presAssocID="{1EA5A28D-AE03-4975-982A-B9005009AB4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3C92E9-DA7B-4EC1-9C3A-84828936C0A6}" type="pres">
      <dgm:prSet presAssocID="{12D2829F-0270-4EB2-988A-E4971C05FDD8}" presName="spacer" presStyleCnt="0"/>
      <dgm:spPr/>
    </dgm:pt>
    <dgm:pt modelId="{FE17B0C8-3127-4D31-B110-837E16E427B4}" type="pres">
      <dgm:prSet presAssocID="{9CE993E0-D62D-43C9-AA2A-EB71244ACD6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7F1EF7E-7200-4193-8BAD-EBBB38A7ABAC}" type="pres">
      <dgm:prSet presAssocID="{9CE993E0-D62D-43C9-AA2A-EB71244ACD6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AB6613-A553-4606-8E8F-75AC379CB3C0}" type="pres">
      <dgm:prSet presAssocID="{01CD05A3-E9C4-4C9C-A31B-49B5B3EF0B2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0441AE-B56E-46D9-B00B-C3C26BEC4B5A}" type="pres">
      <dgm:prSet presAssocID="{CF66645E-4A28-49F6-B983-BB6CF59CF665}" presName="spacer" presStyleCnt="0"/>
      <dgm:spPr/>
    </dgm:pt>
    <dgm:pt modelId="{412FB369-4008-4A05-A4D5-A7612ACD0477}" type="pres">
      <dgm:prSet presAssocID="{EF732B2E-F3A1-4572-8A5C-65F284FE67C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12286AD-CF67-4BFC-95F1-85E4EB254FED}" type="presOf" srcId="{9CE993E0-D62D-43C9-AA2A-EB71244ACD61}" destId="{FE17B0C8-3127-4D31-B110-837E16E427B4}" srcOrd="0" destOrd="0" presId="urn:microsoft.com/office/officeart/2005/8/layout/vList2"/>
    <dgm:cxn modelId="{C0F8A0B3-2B77-4510-9F86-4ADC041CC407}" type="presOf" srcId="{0575380F-7DF5-4BFC-AA09-33DFA878307A}" destId="{5C9FBA1D-8D56-4633-A16B-16F5F690F73D}" srcOrd="0" destOrd="0" presId="urn:microsoft.com/office/officeart/2005/8/layout/vList2"/>
    <dgm:cxn modelId="{4A687F85-63BF-4722-83A8-D4714811E4D3}" srcId="{9CE993E0-D62D-43C9-AA2A-EB71244ACD61}" destId="{586993F2-435B-4F3E-8C4E-657E55E4A514}" srcOrd="1" destOrd="0" parTransId="{8F484806-0BDB-4931-B1F8-91EF3C09DAD5}" sibTransId="{7433F69B-0779-4756-A83B-5DE39E0FE463}"/>
    <dgm:cxn modelId="{F3829964-AE17-40E6-8822-7D29F9785E2A}" srcId="{0575380F-7DF5-4BFC-AA09-33DFA878307A}" destId="{EF732B2E-F3A1-4572-8A5C-65F284FE67C3}" srcOrd="3" destOrd="0" parTransId="{74420025-779C-4296-BECA-B3D7D3627B89}" sibTransId="{D07CE24D-1D90-4DE3-AC16-E7041B8AC4BD}"/>
    <dgm:cxn modelId="{87F7D7E6-96CA-4025-8080-5BD2185B3AC8}" type="presOf" srcId="{586993F2-435B-4F3E-8C4E-657E55E4A514}" destId="{67F1EF7E-7200-4193-8BAD-EBBB38A7ABAC}" srcOrd="0" destOrd="2" presId="urn:microsoft.com/office/officeart/2005/8/layout/vList2"/>
    <dgm:cxn modelId="{69D91977-16AB-4C04-8A37-C3A790B38AA9}" type="presOf" srcId="{ECC52BF7-D779-4601-B256-4B9B04231A3C}" destId="{67F1EF7E-7200-4193-8BAD-EBBB38A7ABAC}" srcOrd="0" destOrd="3" presId="urn:microsoft.com/office/officeart/2005/8/layout/vList2"/>
    <dgm:cxn modelId="{6F5EFBFB-886E-49C8-973B-2B319312977F}" type="presOf" srcId="{EF732B2E-F3A1-4572-8A5C-65F284FE67C3}" destId="{412FB369-4008-4A05-A4D5-A7612ACD0477}" srcOrd="0" destOrd="0" presId="urn:microsoft.com/office/officeart/2005/8/layout/vList2"/>
    <dgm:cxn modelId="{600D4102-0689-4226-9513-496547864FCF}" type="presOf" srcId="{2F74084A-A8BE-4190-A55C-F8AC8F0C8085}" destId="{67F1EF7E-7200-4193-8BAD-EBBB38A7ABAC}" srcOrd="0" destOrd="4" presId="urn:microsoft.com/office/officeart/2005/8/layout/vList2"/>
    <dgm:cxn modelId="{BF4E4783-2B01-45A9-992D-FF6915ADF3E6}" type="presOf" srcId="{34C4746D-68D4-456A-BD15-B5799577FA8F}" destId="{67F1EF7E-7200-4193-8BAD-EBBB38A7ABAC}" srcOrd="0" destOrd="1" presId="urn:microsoft.com/office/officeart/2005/8/layout/vList2"/>
    <dgm:cxn modelId="{CFABBBA6-1D69-4E89-80C9-E28CABAAE15B}" srcId="{0575380F-7DF5-4BFC-AA09-33DFA878307A}" destId="{9CE993E0-D62D-43C9-AA2A-EB71244ACD61}" srcOrd="1" destOrd="0" parTransId="{A07F8708-7C45-41D7-8324-5C1218313F56}" sibTransId="{F29FD0F0-2A81-48B4-8B24-178FFB16F72D}"/>
    <dgm:cxn modelId="{645C704F-F4AB-4709-A6BD-4BB0138C747D}" srcId="{9CE993E0-D62D-43C9-AA2A-EB71244ACD61}" destId="{59A8D208-02E6-4178-A3D2-B4D6A760A377}" srcOrd="0" destOrd="0" parTransId="{F776D5C6-9995-468A-8183-8F99718C7E24}" sibTransId="{3A01A846-91D8-48A6-B7BD-53059138960B}"/>
    <dgm:cxn modelId="{E1F73C90-2BE3-4082-8124-162E85B045DB}" srcId="{9CE993E0-D62D-43C9-AA2A-EB71244ACD61}" destId="{2F74084A-A8BE-4190-A55C-F8AC8F0C8085}" srcOrd="2" destOrd="0" parTransId="{D0FF9056-6C66-45A9-B2EE-47B5B6BFB2DA}" sibTransId="{7646794F-FF2C-4A62-A432-E897C2F0F819}"/>
    <dgm:cxn modelId="{6A70ABAA-E01D-4449-90F8-87D2B2E0723D}" srcId="{0575380F-7DF5-4BFC-AA09-33DFA878307A}" destId="{1EA5A28D-AE03-4975-982A-B9005009AB49}" srcOrd="0" destOrd="0" parTransId="{C0D4F367-2C53-4B74-BC90-A7A3EAB43010}" sibTransId="{12D2829F-0270-4EB2-988A-E4971C05FDD8}"/>
    <dgm:cxn modelId="{38CF4B65-F9A3-4CE2-96AC-8E3CDBF77E8D}" type="presOf" srcId="{1EA5A28D-AE03-4975-982A-B9005009AB49}" destId="{CF06FEDC-3015-43ED-A598-17266A8497C5}" srcOrd="0" destOrd="0" presId="urn:microsoft.com/office/officeart/2005/8/layout/vList2"/>
    <dgm:cxn modelId="{3F07014F-E172-4D7F-859C-F64099DF406A}" srcId="{0575380F-7DF5-4BFC-AA09-33DFA878307A}" destId="{01CD05A3-E9C4-4C9C-A31B-49B5B3EF0B2F}" srcOrd="2" destOrd="0" parTransId="{E228B3CD-AE7F-4104-9EC7-2518EAA9189E}" sibTransId="{CF66645E-4A28-49F6-B983-BB6CF59CF665}"/>
    <dgm:cxn modelId="{B464B2E0-47F9-45A5-9A0B-5EC34A068A7B}" type="presOf" srcId="{01CD05A3-E9C4-4C9C-A31B-49B5B3EF0B2F}" destId="{E2AB6613-A553-4606-8E8F-75AC379CB3C0}" srcOrd="0" destOrd="0" presId="urn:microsoft.com/office/officeart/2005/8/layout/vList2"/>
    <dgm:cxn modelId="{527F000C-7051-45CC-8B4E-062878F10356}" srcId="{59A8D208-02E6-4178-A3D2-B4D6A760A377}" destId="{34C4746D-68D4-456A-BD15-B5799577FA8F}" srcOrd="0" destOrd="0" parTransId="{4C0F1328-A379-496C-B5BB-4BADD34C4445}" sibTransId="{A426B73C-EFFD-4850-AD9C-66E089BDE63D}"/>
    <dgm:cxn modelId="{25AFB0C7-1CBF-440D-8B3B-B883EADB410D}" srcId="{586993F2-435B-4F3E-8C4E-657E55E4A514}" destId="{ECC52BF7-D779-4601-B256-4B9B04231A3C}" srcOrd="0" destOrd="0" parTransId="{95B54286-350C-4BE6-83CB-2098CBAF5EE4}" sibTransId="{1CD7B41D-FF01-4E43-AC38-D60B18D5F3C4}"/>
    <dgm:cxn modelId="{5178F6E1-BFF8-4628-AEAA-3065BCFC976A}" type="presOf" srcId="{59A8D208-02E6-4178-A3D2-B4D6A760A377}" destId="{67F1EF7E-7200-4193-8BAD-EBBB38A7ABAC}" srcOrd="0" destOrd="0" presId="urn:microsoft.com/office/officeart/2005/8/layout/vList2"/>
    <dgm:cxn modelId="{51928F66-5EEA-4BB0-91C7-BE7942DB111A}" type="presParOf" srcId="{5C9FBA1D-8D56-4633-A16B-16F5F690F73D}" destId="{CF06FEDC-3015-43ED-A598-17266A8497C5}" srcOrd="0" destOrd="0" presId="urn:microsoft.com/office/officeart/2005/8/layout/vList2"/>
    <dgm:cxn modelId="{2D5BB34A-4A9F-4CC6-8B4E-2726DA366968}" type="presParOf" srcId="{5C9FBA1D-8D56-4633-A16B-16F5F690F73D}" destId="{C63C92E9-DA7B-4EC1-9C3A-84828936C0A6}" srcOrd="1" destOrd="0" presId="urn:microsoft.com/office/officeart/2005/8/layout/vList2"/>
    <dgm:cxn modelId="{57279000-C9AA-491E-8306-0305BFD2B332}" type="presParOf" srcId="{5C9FBA1D-8D56-4633-A16B-16F5F690F73D}" destId="{FE17B0C8-3127-4D31-B110-837E16E427B4}" srcOrd="2" destOrd="0" presId="urn:microsoft.com/office/officeart/2005/8/layout/vList2"/>
    <dgm:cxn modelId="{68559E52-A55E-4954-AAA6-A56DFA2EE36C}" type="presParOf" srcId="{5C9FBA1D-8D56-4633-A16B-16F5F690F73D}" destId="{67F1EF7E-7200-4193-8BAD-EBBB38A7ABAC}" srcOrd="3" destOrd="0" presId="urn:microsoft.com/office/officeart/2005/8/layout/vList2"/>
    <dgm:cxn modelId="{2B7C0053-A152-41FC-857C-63CDCAAFBA49}" type="presParOf" srcId="{5C9FBA1D-8D56-4633-A16B-16F5F690F73D}" destId="{E2AB6613-A553-4606-8E8F-75AC379CB3C0}" srcOrd="4" destOrd="0" presId="urn:microsoft.com/office/officeart/2005/8/layout/vList2"/>
    <dgm:cxn modelId="{90931C17-4991-4EEC-8F2D-B1E22AFDA18E}" type="presParOf" srcId="{5C9FBA1D-8D56-4633-A16B-16F5F690F73D}" destId="{650441AE-B56E-46D9-B00B-C3C26BEC4B5A}" srcOrd="5" destOrd="0" presId="urn:microsoft.com/office/officeart/2005/8/layout/vList2"/>
    <dgm:cxn modelId="{E224EDD3-C7E4-4016-A878-2712F0994D27}" type="presParOf" srcId="{5C9FBA1D-8D56-4633-A16B-16F5F690F73D}" destId="{412FB369-4008-4A05-A4D5-A7612ACD047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998DEE-0EE4-459C-BD25-009D72E4C2A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D0140B49-F982-4105-9138-36DA9050BECE}">
      <dgm:prSet/>
      <dgm:spPr/>
      <dgm:t>
        <a:bodyPr/>
        <a:lstStyle/>
        <a:p>
          <a:pPr rtl="0"/>
          <a:r>
            <a:rPr lang="tr-TR" smtClean="0"/>
            <a:t>Projenin yürütülebilmesi için kurulur. </a:t>
          </a:r>
          <a:endParaRPr lang="tr-TR"/>
        </a:p>
      </dgm:t>
    </dgm:pt>
    <dgm:pt modelId="{D1D191A5-3AAA-4E75-875B-F9FF5BA66246}" type="parTrans" cxnId="{A557085D-7DE0-4002-8762-3DFE7C62151A}">
      <dgm:prSet/>
      <dgm:spPr/>
      <dgm:t>
        <a:bodyPr/>
        <a:lstStyle/>
        <a:p>
          <a:endParaRPr lang="tr-TR"/>
        </a:p>
      </dgm:t>
    </dgm:pt>
    <dgm:pt modelId="{BBA5B610-C059-4F30-8BA2-1DAD4A9ED32A}" type="sibTrans" cxnId="{A557085D-7DE0-4002-8762-3DFE7C62151A}">
      <dgm:prSet/>
      <dgm:spPr/>
      <dgm:t>
        <a:bodyPr/>
        <a:lstStyle/>
        <a:p>
          <a:endParaRPr lang="tr-TR"/>
        </a:p>
      </dgm:t>
    </dgm:pt>
    <dgm:pt modelId="{2D7766AE-BA8E-4922-8F31-67B9E97965C3}">
      <dgm:prSet/>
      <dgm:spPr/>
      <dgm:t>
        <a:bodyPr/>
        <a:lstStyle/>
        <a:p>
          <a:pPr rtl="0"/>
          <a:r>
            <a:rPr lang="tr-TR" smtClean="0"/>
            <a:t>Bu bölümde Koordinatör, Muhasebeci, Danışman, Mimar, … Mühendisi vb. şekilde isim belirtilmeden sorumlulukları tanımlanmalıdır.</a:t>
          </a:r>
          <a:endParaRPr lang="tr-TR"/>
        </a:p>
      </dgm:t>
    </dgm:pt>
    <dgm:pt modelId="{42B1756A-CD41-44B7-B446-F4370FCA53B8}" type="parTrans" cxnId="{218374C9-DC1C-4608-9D26-2DCABC181EA1}">
      <dgm:prSet/>
      <dgm:spPr/>
      <dgm:t>
        <a:bodyPr/>
        <a:lstStyle/>
        <a:p>
          <a:endParaRPr lang="tr-TR"/>
        </a:p>
      </dgm:t>
    </dgm:pt>
    <dgm:pt modelId="{AB475811-B745-4318-AD29-17F027DB2044}" type="sibTrans" cxnId="{218374C9-DC1C-4608-9D26-2DCABC181EA1}">
      <dgm:prSet/>
      <dgm:spPr/>
      <dgm:t>
        <a:bodyPr/>
        <a:lstStyle/>
        <a:p>
          <a:endParaRPr lang="tr-TR"/>
        </a:p>
      </dgm:t>
    </dgm:pt>
    <dgm:pt modelId="{4B0A9192-C25E-47E0-B6D1-5383AD404E1C}">
      <dgm:prSet/>
      <dgm:spPr/>
      <dgm:t>
        <a:bodyPr/>
        <a:lstStyle/>
        <a:p>
          <a:pPr rtl="0"/>
          <a:r>
            <a:rPr lang="tr-TR" smtClean="0"/>
            <a:t>Kilit personel özgeçmişinde belirtilmelidir. </a:t>
          </a:r>
          <a:endParaRPr lang="tr-TR"/>
        </a:p>
      </dgm:t>
    </dgm:pt>
    <dgm:pt modelId="{785CA886-AB3C-48C1-B2B7-009F91C199B9}" type="parTrans" cxnId="{BCC98575-06CA-4F24-8477-0A0B4D57AC84}">
      <dgm:prSet/>
      <dgm:spPr/>
      <dgm:t>
        <a:bodyPr/>
        <a:lstStyle/>
        <a:p>
          <a:endParaRPr lang="tr-TR"/>
        </a:p>
      </dgm:t>
    </dgm:pt>
    <dgm:pt modelId="{213CB45E-089C-499A-955C-919A9DF6A02E}" type="sibTrans" cxnId="{BCC98575-06CA-4F24-8477-0A0B4D57AC84}">
      <dgm:prSet/>
      <dgm:spPr/>
      <dgm:t>
        <a:bodyPr/>
        <a:lstStyle/>
        <a:p>
          <a:endParaRPr lang="tr-TR"/>
        </a:p>
      </dgm:t>
    </dgm:pt>
    <dgm:pt modelId="{243B852F-F40A-4C92-A682-37BDEBD79AB6}">
      <dgm:prSet/>
      <dgm:spPr/>
      <dgm:t>
        <a:bodyPr/>
        <a:lstStyle/>
        <a:p>
          <a:pPr rtl="0"/>
          <a:r>
            <a:rPr lang="tr-TR" smtClean="0"/>
            <a:t>Proje ekibindeki her bireyin rolü, proje ile ilgisi, projedeki önemi belirtilmelidir.</a:t>
          </a:r>
          <a:endParaRPr lang="tr-TR"/>
        </a:p>
      </dgm:t>
    </dgm:pt>
    <dgm:pt modelId="{B0037E7C-2B1F-4A4D-9FFC-61DF2613056B}" type="parTrans" cxnId="{C6DE62EF-DCFD-4E2B-8278-D60B9062E166}">
      <dgm:prSet/>
      <dgm:spPr/>
      <dgm:t>
        <a:bodyPr/>
        <a:lstStyle/>
        <a:p>
          <a:endParaRPr lang="tr-TR"/>
        </a:p>
      </dgm:t>
    </dgm:pt>
    <dgm:pt modelId="{2D861209-4E84-4D59-BCC4-F32F4F8E284C}" type="sibTrans" cxnId="{C6DE62EF-DCFD-4E2B-8278-D60B9062E166}">
      <dgm:prSet/>
      <dgm:spPr/>
      <dgm:t>
        <a:bodyPr/>
        <a:lstStyle/>
        <a:p>
          <a:endParaRPr lang="tr-TR"/>
        </a:p>
      </dgm:t>
    </dgm:pt>
    <dgm:pt modelId="{50AB95F6-C9B7-4560-A036-AD8771ABE893}">
      <dgm:prSet/>
      <dgm:spPr/>
      <dgm:t>
        <a:bodyPr/>
        <a:lstStyle/>
        <a:p>
          <a:pPr rtl="0"/>
          <a:r>
            <a:rPr lang="tr-TR" smtClean="0"/>
            <a:t>Değerlendirme Tablosunda “1. Mali Kapasite ve İşletme Kapasitesi” bölümünden alınacak puanı etkileyecektir.</a:t>
          </a:r>
          <a:endParaRPr lang="tr-TR"/>
        </a:p>
      </dgm:t>
    </dgm:pt>
    <dgm:pt modelId="{FAFD4AC8-AD45-4BEA-9E92-3E1EB41E29E3}" type="parTrans" cxnId="{FFB811B3-608C-464E-8157-FCEBF10FF2D4}">
      <dgm:prSet/>
      <dgm:spPr/>
      <dgm:t>
        <a:bodyPr/>
        <a:lstStyle/>
        <a:p>
          <a:endParaRPr lang="tr-TR"/>
        </a:p>
      </dgm:t>
    </dgm:pt>
    <dgm:pt modelId="{C8B3F9A8-A920-43FD-A9F0-09D655F5608B}" type="sibTrans" cxnId="{FFB811B3-608C-464E-8157-FCEBF10FF2D4}">
      <dgm:prSet/>
      <dgm:spPr/>
      <dgm:t>
        <a:bodyPr/>
        <a:lstStyle/>
        <a:p>
          <a:endParaRPr lang="tr-TR"/>
        </a:p>
      </dgm:t>
    </dgm:pt>
    <dgm:pt modelId="{89ACEDA4-AA96-4731-9D9F-AAAEE6049E08}">
      <dgm:prSet/>
      <dgm:spPr/>
      <dgm:t>
        <a:bodyPr/>
        <a:lstStyle/>
        <a:p>
          <a:pPr rtl="0"/>
          <a:r>
            <a:rPr lang="tr-TR" smtClean="0"/>
            <a:t>Proje yöneticisinin/koordinatörünün yeterliliği değerlendirme aşamasında önemli!</a:t>
          </a:r>
          <a:endParaRPr lang="tr-TR"/>
        </a:p>
      </dgm:t>
    </dgm:pt>
    <dgm:pt modelId="{34E35EC8-B4F7-41A6-8E1E-CB0FCB3BBC29}" type="parTrans" cxnId="{43AAD5F5-36C0-4F71-9234-01F03EE185B3}">
      <dgm:prSet/>
      <dgm:spPr/>
      <dgm:t>
        <a:bodyPr/>
        <a:lstStyle/>
        <a:p>
          <a:endParaRPr lang="tr-TR"/>
        </a:p>
      </dgm:t>
    </dgm:pt>
    <dgm:pt modelId="{CA814C8F-59AC-4BFC-BB45-F8FC30F738C0}" type="sibTrans" cxnId="{43AAD5F5-36C0-4F71-9234-01F03EE185B3}">
      <dgm:prSet/>
      <dgm:spPr/>
      <dgm:t>
        <a:bodyPr/>
        <a:lstStyle/>
        <a:p>
          <a:endParaRPr lang="tr-TR"/>
        </a:p>
      </dgm:t>
    </dgm:pt>
    <dgm:pt modelId="{B6886EFF-5FF2-4C51-90E7-2E924FC80618}" type="pres">
      <dgm:prSet presAssocID="{19998DEE-0EE4-459C-BD25-009D72E4C2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6299498-CB82-4736-9E88-878E040731C9}" type="pres">
      <dgm:prSet presAssocID="{D0140B49-F982-4105-9138-36DA9050BEC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91A9EC-1E81-4BDF-9F6F-32EFE7D3BA61}" type="pres">
      <dgm:prSet presAssocID="{BBA5B610-C059-4F30-8BA2-1DAD4A9ED32A}" presName="spacer" presStyleCnt="0"/>
      <dgm:spPr/>
    </dgm:pt>
    <dgm:pt modelId="{A2EA9E1D-8D5F-4CE5-9473-9BD810E6C8A6}" type="pres">
      <dgm:prSet presAssocID="{2D7766AE-BA8E-4922-8F31-67B9E97965C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1DF6E0-09D8-4562-B142-082021E49E73}" type="pres">
      <dgm:prSet presAssocID="{AB475811-B745-4318-AD29-17F027DB2044}" presName="spacer" presStyleCnt="0"/>
      <dgm:spPr/>
    </dgm:pt>
    <dgm:pt modelId="{68CFA2E9-E067-4BEA-A4D0-DE468C92F761}" type="pres">
      <dgm:prSet presAssocID="{4B0A9192-C25E-47E0-B6D1-5383AD404E1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BC3F09-0E85-4651-AC00-7557C4FA45C9}" type="pres">
      <dgm:prSet presAssocID="{213CB45E-089C-499A-955C-919A9DF6A02E}" presName="spacer" presStyleCnt="0"/>
      <dgm:spPr/>
    </dgm:pt>
    <dgm:pt modelId="{7CFD2542-B357-4298-9ED4-EF80A3AF4331}" type="pres">
      <dgm:prSet presAssocID="{243B852F-F40A-4C92-A682-37BDEBD79AB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1141D5-623B-41A1-A230-D1C45FBF4B30}" type="pres">
      <dgm:prSet presAssocID="{2D861209-4E84-4D59-BCC4-F32F4F8E284C}" presName="spacer" presStyleCnt="0"/>
      <dgm:spPr/>
    </dgm:pt>
    <dgm:pt modelId="{24AE75EE-9726-42EA-9121-3D84C9E85DCA}" type="pres">
      <dgm:prSet presAssocID="{50AB95F6-C9B7-4560-A036-AD8771ABE89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E1A11E-79EB-440A-87FB-D72252C97686}" type="pres">
      <dgm:prSet presAssocID="{C8B3F9A8-A920-43FD-A9F0-09D655F5608B}" presName="spacer" presStyleCnt="0"/>
      <dgm:spPr/>
    </dgm:pt>
    <dgm:pt modelId="{F77537DE-A93A-4637-A7C1-6B876F9B0C6E}" type="pres">
      <dgm:prSet presAssocID="{89ACEDA4-AA96-4731-9D9F-AAAEE6049E0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FB811B3-608C-464E-8157-FCEBF10FF2D4}" srcId="{19998DEE-0EE4-459C-BD25-009D72E4C2A6}" destId="{50AB95F6-C9B7-4560-A036-AD8771ABE893}" srcOrd="4" destOrd="0" parTransId="{FAFD4AC8-AD45-4BEA-9E92-3E1EB41E29E3}" sibTransId="{C8B3F9A8-A920-43FD-A9F0-09D655F5608B}"/>
    <dgm:cxn modelId="{43AAD5F5-36C0-4F71-9234-01F03EE185B3}" srcId="{19998DEE-0EE4-459C-BD25-009D72E4C2A6}" destId="{89ACEDA4-AA96-4731-9D9F-AAAEE6049E08}" srcOrd="5" destOrd="0" parTransId="{34E35EC8-B4F7-41A6-8E1E-CB0FCB3BBC29}" sibTransId="{CA814C8F-59AC-4BFC-BB45-F8FC30F738C0}"/>
    <dgm:cxn modelId="{A557085D-7DE0-4002-8762-3DFE7C62151A}" srcId="{19998DEE-0EE4-459C-BD25-009D72E4C2A6}" destId="{D0140B49-F982-4105-9138-36DA9050BECE}" srcOrd="0" destOrd="0" parTransId="{D1D191A5-3AAA-4E75-875B-F9FF5BA66246}" sibTransId="{BBA5B610-C059-4F30-8BA2-1DAD4A9ED32A}"/>
    <dgm:cxn modelId="{BCC98575-06CA-4F24-8477-0A0B4D57AC84}" srcId="{19998DEE-0EE4-459C-BD25-009D72E4C2A6}" destId="{4B0A9192-C25E-47E0-B6D1-5383AD404E1C}" srcOrd="2" destOrd="0" parTransId="{785CA886-AB3C-48C1-B2B7-009F91C199B9}" sibTransId="{213CB45E-089C-499A-955C-919A9DF6A02E}"/>
    <dgm:cxn modelId="{218374C9-DC1C-4608-9D26-2DCABC181EA1}" srcId="{19998DEE-0EE4-459C-BD25-009D72E4C2A6}" destId="{2D7766AE-BA8E-4922-8F31-67B9E97965C3}" srcOrd="1" destOrd="0" parTransId="{42B1756A-CD41-44B7-B446-F4370FCA53B8}" sibTransId="{AB475811-B745-4318-AD29-17F027DB2044}"/>
    <dgm:cxn modelId="{D8EECA4C-0221-43BE-B556-22780B68FDFF}" type="presOf" srcId="{243B852F-F40A-4C92-A682-37BDEBD79AB6}" destId="{7CFD2542-B357-4298-9ED4-EF80A3AF4331}" srcOrd="0" destOrd="0" presId="urn:microsoft.com/office/officeart/2005/8/layout/vList2"/>
    <dgm:cxn modelId="{BE798215-3027-4AB8-A7EF-9025778695BE}" type="presOf" srcId="{D0140B49-F982-4105-9138-36DA9050BECE}" destId="{56299498-CB82-4736-9E88-878E040731C9}" srcOrd="0" destOrd="0" presId="urn:microsoft.com/office/officeart/2005/8/layout/vList2"/>
    <dgm:cxn modelId="{71AA5875-4C81-40E0-B8DF-A77A878F8A42}" type="presOf" srcId="{89ACEDA4-AA96-4731-9D9F-AAAEE6049E08}" destId="{F77537DE-A93A-4637-A7C1-6B876F9B0C6E}" srcOrd="0" destOrd="0" presId="urn:microsoft.com/office/officeart/2005/8/layout/vList2"/>
    <dgm:cxn modelId="{DB9D81C5-CEE4-4046-883E-DE49F9F41167}" type="presOf" srcId="{4B0A9192-C25E-47E0-B6D1-5383AD404E1C}" destId="{68CFA2E9-E067-4BEA-A4D0-DE468C92F761}" srcOrd="0" destOrd="0" presId="urn:microsoft.com/office/officeart/2005/8/layout/vList2"/>
    <dgm:cxn modelId="{BEAE0148-F204-4DB8-9ADE-3CF4E10E3922}" type="presOf" srcId="{50AB95F6-C9B7-4560-A036-AD8771ABE893}" destId="{24AE75EE-9726-42EA-9121-3D84C9E85DCA}" srcOrd="0" destOrd="0" presId="urn:microsoft.com/office/officeart/2005/8/layout/vList2"/>
    <dgm:cxn modelId="{00AFB7CE-99CD-49BC-AE24-AB9C001F58B7}" type="presOf" srcId="{19998DEE-0EE4-459C-BD25-009D72E4C2A6}" destId="{B6886EFF-5FF2-4C51-90E7-2E924FC80618}" srcOrd="0" destOrd="0" presId="urn:microsoft.com/office/officeart/2005/8/layout/vList2"/>
    <dgm:cxn modelId="{C6DE62EF-DCFD-4E2B-8278-D60B9062E166}" srcId="{19998DEE-0EE4-459C-BD25-009D72E4C2A6}" destId="{243B852F-F40A-4C92-A682-37BDEBD79AB6}" srcOrd="3" destOrd="0" parTransId="{B0037E7C-2B1F-4A4D-9FFC-61DF2613056B}" sibTransId="{2D861209-4E84-4D59-BCC4-F32F4F8E284C}"/>
    <dgm:cxn modelId="{0CAF404C-FB9A-4834-8204-2375804B354D}" type="presOf" srcId="{2D7766AE-BA8E-4922-8F31-67B9E97965C3}" destId="{A2EA9E1D-8D5F-4CE5-9473-9BD810E6C8A6}" srcOrd="0" destOrd="0" presId="urn:microsoft.com/office/officeart/2005/8/layout/vList2"/>
    <dgm:cxn modelId="{7C0959CA-57F8-4937-83AF-D8D40BEACFC5}" type="presParOf" srcId="{B6886EFF-5FF2-4C51-90E7-2E924FC80618}" destId="{56299498-CB82-4736-9E88-878E040731C9}" srcOrd="0" destOrd="0" presId="urn:microsoft.com/office/officeart/2005/8/layout/vList2"/>
    <dgm:cxn modelId="{7E585BE5-F3ED-41B4-B66F-09D969AE16D6}" type="presParOf" srcId="{B6886EFF-5FF2-4C51-90E7-2E924FC80618}" destId="{7391A9EC-1E81-4BDF-9F6F-32EFE7D3BA61}" srcOrd="1" destOrd="0" presId="urn:microsoft.com/office/officeart/2005/8/layout/vList2"/>
    <dgm:cxn modelId="{6672F980-8A41-4F42-932D-EDFD23734708}" type="presParOf" srcId="{B6886EFF-5FF2-4C51-90E7-2E924FC80618}" destId="{A2EA9E1D-8D5F-4CE5-9473-9BD810E6C8A6}" srcOrd="2" destOrd="0" presId="urn:microsoft.com/office/officeart/2005/8/layout/vList2"/>
    <dgm:cxn modelId="{7F7B1E0C-7EE2-40BD-ABA6-2DED8DA3E9A5}" type="presParOf" srcId="{B6886EFF-5FF2-4C51-90E7-2E924FC80618}" destId="{241DF6E0-09D8-4562-B142-082021E49E73}" srcOrd="3" destOrd="0" presId="urn:microsoft.com/office/officeart/2005/8/layout/vList2"/>
    <dgm:cxn modelId="{C6159811-103D-4133-B8CF-CADB63DE90F6}" type="presParOf" srcId="{B6886EFF-5FF2-4C51-90E7-2E924FC80618}" destId="{68CFA2E9-E067-4BEA-A4D0-DE468C92F761}" srcOrd="4" destOrd="0" presId="urn:microsoft.com/office/officeart/2005/8/layout/vList2"/>
    <dgm:cxn modelId="{58979E79-69C1-4C74-97C7-9F116F1FA658}" type="presParOf" srcId="{B6886EFF-5FF2-4C51-90E7-2E924FC80618}" destId="{90BC3F09-0E85-4651-AC00-7557C4FA45C9}" srcOrd="5" destOrd="0" presId="urn:microsoft.com/office/officeart/2005/8/layout/vList2"/>
    <dgm:cxn modelId="{9BC93380-E64F-4D9E-8640-459F707AB625}" type="presParOf" srcId="{B6886EFF-5FF2-4C51-90E7-2E924FC80618}" destId="{7CFD2542-B357-4298-9ED4-EF80A3AF4331}" srcOrd="6" destOrd="0" presId="urn:microsoft.com/office/officeart/2005/8/layout/vList2"/>
    <dgm:cxn modelId="{08F05ADB-F164-4A14-8826-4F4EDE8203FB}" type="presParOf" srcId="{B6886EFF-5FF2-4C51-90E7-2E924FC80618}" destId="{B81141D5-623B-41A1-A230-D1C45FBF4B30}" srcOrd="7" destOrd="0" presId="urn:microsoft.com/office/officeart/2005/8/layout/vList2"/>
    <dgm:cxn modelId="{9BC549D6-206E-42BA-89AE-758FBFFB09D9}" type="presParOf" srcId="{B6886EFF-5FF2-4C51-90E7-2E924FC80618}" destId="{24AE75EE-9726-42EA-9121-3D84C9E85DCA}" srcOrd="8" destOrd="0" presId="urn:microsoft.com/office/officeart/2005/8/layout/vList2"/>
    <dgm:cxn modelId="{15D075A9-6F1A-4F70-BF93-5AE568A70A69}" type="presParOf" srcId="{B6886EFF-5FF2-4C51-90E7-2E924FC80618}" destId="{03E1A11E-79EB-440A-87FB-D72252C97686}" srcOrd="9" destOrd="0" presId="urn:microsoft.com/office/officeart/2005/8/layout/vList2"/>
    <dgm:cxn modelId="{00535CAA-4321-41A8-8737-82965BF3E0FE}" type="presParOf" srcId="{B6886EFF-5FF2-4C51-90E7-2E924FC80618}" destId="{F77537DE-A93A-4637-A7C1-6B876F9B0C6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93822-B452-49C9-B923-104B6FD52CF4}">
      <dsp:nvSpPr>
        <dsp:cNvPr id="0" name=""/>
        <dsp:cNvSpPr/>
      </dsp:nvSpPr>
      <dsp:spPr>
        <a:xfrm>
          <a:off x="2232" y="1029014"/>
          <a:ext cx="4262080" cy="206220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Bartın İli Turizme Yönelik Küçük Ölçekli Altyapı Mali Destek Programı</a:t>
          </a:r>
        </a:p>
      </dsp:txBody>
      <dsp:txXfrm>
        <a:off x="2232" y="1029014"/>
        <a:ext cx="3746529" cy="2062203"/>
      </dsp:txXfrm>
    </dsp:sp>
    <dsp:sp modelId="{F90A1894-98CE-476A-8C84-D511AA164D18}">
      <dsp:nvSpPr>
        <dsp:cNvPr id="0" name=""/>
        <dsp:cNvSpPr/>
      </dsp:nvSpPr>
      <dsp:spPr>
        <a:xfrm>
          <a:off x="3764394" y="1560197"/>
          <a:ext cx="4333318" cy="999836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82677" rIns="41339" bIns="82677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TR81/20/B-TURİZM</a:t>
          </a:r>
          <a:endParaRPr lang="tr-TR" sz="3100" kern="1200" dirty="0"/>
        </a:p>
      </dsp:txBody>
      <dsp:txXfrm>
        <a:off x="4264312" y="1560197"/>
        <a:ext cx="3333482" cy="9998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86CDD-D064-474B-A5B4-082AA68ADE53}">
      <dsp:nvSpPr>
        <dsp:cNvPr id="0" name=""/>
        <dsp:cNvSpPr/>
      </dsp:nvSpPr>
      <dsp:spPr>
        <a:xfrm>
          <a:off x="0" y="59593"/>
          <a:ext cx="8229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Önizle</a:t>
          </a:r>
          <a:endParaRPr lang="tr-TR" sz="2400" kern="1200"/>
        </a:p>
      </dsp:txBody>
      <dsp:txXfrm>
        <a:off x="28100" y="87693"/>
        <a:ext cx="8173400" cy="519439"/>
      </dsp:txXfrm>
    </dsp:sp>
    <dsp:sp modelId="{72ED8CE6-24AA-4FCD-9599-C5CAA4AA192C}">
      <dsp:nvSpPr>
        <dsp:cNvPr id="0" name=""/>
        <dsp:cNvSpPr/>
      </dsp:nvSpPr>
      <dsp:spPr>
        <a:xfrm>
          <a:off x="0" y="635232"/>
          <a:ext cx="82296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900" kern="1200" smtClean="0"/>
            <a:t>Değerlendirici gözüyle başvuru formunu taslağını incelemeniz ve başka bir kişiye kontrol ettirmeniz tavsiye edilir.</a:t>
          </a:r>
          <a:endParaRPr lang="tr-TR" sz="1900" kern="1200"/>
        </a:p>
      </dsp:txBody>
      <dsp:txXfrm>
        <a:off x="0" y="635232"/>
        <a:ext cx="8229600" cy="596160"/>
      </dsp:txXfrm>
    </dsp:sp>
    <dsp:sp modelId="{B557B437-1729-4E98-B402-DFBF77A7610C}">
      <dsp:nvSpPr>
        <dsp:cNvPr id="0" name=""/>
        <dsp:cNvSpPr/>
      </dsp:nvSpPr>
      <dsp:spPr>
        <a:xfrm>
          <a:off x="0" y="1231393"/>
          <a:ext cx="8229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Başvuru Tamamla</a:t>
          </a:r>
          <a:endParaRPr lang="tr-TR" sz="2400" kern="1200"/>
        </a:p>
      </dsp:txBody>
      <dsp:txXfrm>
        <a:off x="28100" y="1259493"/>
        <a:ext cx="8173400" cy="519439"/>
      </dsp:txXfrm>
    </dsp:sp>
    <dsp:sp modelId="{D1203B98-A433-4231-878B-93CB28D367DF}">
      <dsp:nvSpPr>
        <dsp:cNvPr id="0" name=""/>
        <dsp:cNvSpPr/>
      </dsp:nvSpPr>
      <dsp:spPr>
        <a:xfrm>
          <a:off x="0" y="1807032"/>
          <a:ext cx="822960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900" kern="1200" smtClean="0"/>
            <a:t>Çevrimiçi tamamlandı / Teslim Alınacak</a:t>
          </a:r>
          <a:endParaRPr lang="tr-TR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900" kern="1200" smtClean="0"/>
            <a:t>13.01.2020 saat 23.59 !!! </a:t>
          </a:r>
          <a:endParaRPr lang="tr-TR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900" kern="1200" smtClean="0"/>
            <a:t>Son gün ve son saat riski!!</a:t>
          </a:r>
          <a:endParaRPr lang="tr-TR" sz="1900" kern="1200"/>
        </a:p>
      </dsp:txBody>
      <dsp:txXfrm>
        <a:off x="0" y="1807032"/>
        <a:ext cx="8229600" cy="9936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83398-4D81-42D9-9196-197E144E2371}">
      <dsp:nvSpPr>
        <dsp:cNvPr id="0" name=""/>
        <dsp:cNvSpPr/>
      </dsp:nvSpPr>
      <dsp:spPr>
        <a:xfrm>
          <a:off x="0" y="0"/>
          <a:ext cx="6643847" cy="3162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/>
            <a:t>Başvuru Listesi – Proje Seçilir – </a:t>
          </a:r>
          <a:endParaRPr lang="tr-TR" sz="1800" kern="1200"/>
        </a:p>
      </dsp:txBody>
      <dsp:txXfrm>
        <a:off x="9263" y="9263"/>
        <a:ext cx="6265563" cy="297744"/>
      </dsp:txXfrm>
    </dsp:sp>
    <dsp:sp modelId="{AC2E4512-A067-4B45-A650-48F5DD2B3088}">
      <dsp:nvSpPr>
        <dsp:cNvPr id="0" name=""/>
        <dsp:cNvSpPr/>
      </dsp:nvSpPr>
      <dsp:spPr>
        <a:xfrm>
          <a:off x="496131" y="360196"/>
          <a:ext cx="6643847" cy="3162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/>
            <a:t>Taahhütname E-imzala (yetkili kişi kontrolü)</a:t>
          </a:r>
          <a:endParaRPr lang="tr-TR" sz="1800" kern="1200"/>
        </a:p>
      </dsp:txBody>
      <dsp:txXfrm>
        <a:off x="505394" y="369459"/>
        <a:ext cx="5923614" cy="297744"/>
      </dsp:txXfrm>
    </dsp:sp>
    <dsp:sp modelId="{E34A311C-E063-4987-8F26-49B51D7612E9}">
      <dsp:nvSpPr>
        <dsp:cNvPr id="0" name=""/>
        <dsp:cNvSpPr/>
      </dsp:nvSpPr>
      <dsp:spPr>
        <a:xfrm>
          <a:off x="992262" y="720392"/>
          <a:ext cx="6643847" cy="3162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/>
            <a:t>Taahhütname indir – yetkili kişi ıslak imza/kurum mührü</a:t>
          </a:r>
          <a:endParaRPr lang="tr-TR" sz="1800" kern="1200"/>
        </a:p>
      </dsp:txBody>
      <dsp:txXfrm>
        <a:off x="1001525" y="729655"/>
        <a:ext cx="5923614" cy="297744"/>
      </dsp:txXfrm>
    </dsp:sp>
    <dsp:sp modelId="{C7296BDE-01A7-4FA5-B945-44DEC835B8F1}">
      <dsp:nvSpPr>
        <dsp:cNvPr id="0" name=""/>
        <dsp:cNvSpPr/>
      </dsp:nvSpPr>
      <dsp:spPr>
        <a:xfrm>
          <a:off x="1488394" y="1080589"/>
          <a:ext cx="6643847" cy="3162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/>
            <a:t>Yetkili kişi: Ek-E’de yetkilendirilen kişi / KAYS BS yetkili kişi</a:t>
          </a:r>
          <a:endParaRPr lang="tr-TR" sz="1800" kern="1200"/>
        </a:p>
      </dsp:txBody>
      <dsp:txXfrm>
        <a:off x="1497657" y="1089852"/>
        <a:ext cx="5923614" cy="297744"/>
      </dsp:txXfrm>
    </dsp:sp>
    <dsp:sp modelId="{5157C105-860B-4159-9D60-D2EB62692BDC}">
      <dsp:nvSpPr>
        <dsp:cNvPr id="0" name=""/>
        <dsp:cNvSpPr/>
      </dsp:nvSpPr>
      <dsp:spPr>
        <a:xfrm>
          <a:off x="1984525" y="1440785"/>
          <a:ext cx="6643847" cy="3162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/>
            <a:t>Müşteref/Münferid İmza yetkisi</a:t>
          </a:r>
          <a:endParaRPr lang="tr-TR" sz="1800" kern="1200"/>
        </a:p>
      </dsp:txBody>
      <dsp:txXfrm>
        <a:off x="1993788" y="1450048"/>
        <a:ext cx="5923614" cy="297744"/>
      </dsp:txXfrm>
    </dsp:sp>
    <dsp:sp modelId="{8176C462-1AB2-4A24-B651-E53D805862FE}">
      <dsp:nvSpPr>
        <dsp:cNvPr id="0" name=""/>
        <dsp:cNvSpPr/>
      </dsp:nvSpPr>
      <dsp:spPr>
        <a:xfrm>
          <a:off x="6438271" y="231052"/>
          <a:ext cx="205575" cy="20557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/>
        </a:p>
      </dsp:txBody>
      <dsp:txXfrm>
        <a:off x="6484525" y="231052"/>
        <a:ext cx="113067" cy="154695"/>
      </dsp:txXfrm>
    </dsp:sp>
    <dsp:sp modelId="{3D4F446C-E20B-4E12-8DD6-8BAE96FE15ED}">
      <dsp:nvSpPr>
        <dsp:cNvPr id="0" name=""/>
        <dsp:cNvSpPr/>
      </dsp:nvSpPr>
      <dsp:spPr>
        <a:xfrm>
          <a:off x="6934403" y="591249"/>
          <a:ext cx="205575" cy="20557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/>
        </a:p>
      </dsp:txBody>
      <dsp:txXfrm>
        <a:off x="6980657" y="591249"/>
        <a:ext cx="113067" cy="154695"/>
      </dsp:txXfrm>
    </dsp:sp>
    <dsp:sp modelId="{7FD7046E-126D-4824-A90D-BA55D11DE8FC}">
      <dsp:nvSpPr>
        <dsp:cNvPr id="0" name=""/>
        <dsp:cNvSpPr/>
      </dsp:nvSpPr>
      <dsp:spPr>
        <a:xfrm>
          <a:off x="7430534" y="946174"/>
          <a:ext cx="205575" cy="20557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/>
        </a:p>
      </dsp:txBody>
      <dsp:txXfrm>
        <a:off x="7476788" y="946174"/>
        <a:ext cx="113067" cy="154695"/>
      </dsp:txXfrm>
    </dsp:sp>
    <dsp:sp modelId="{2EF4530B-E557-4D62-AB7C-489546FB60C1}">
      <dsp:nvSpPr>
        <dsp:cNvPr id="0" name=""/>
        <dsp:cNvSpPr/>
      </dsp:nvSpPr>
      <dsp:spPr>
        <a:xfrm>
          <a:off x="7926666" y="1309885"/>
          <a:ext cx="205575" cy="20557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/>
        </a:p>
      </dsp:txBody>
      <dsp:txXfrm>
        <a:off x="7972920" y="1309885"/>
        <a:ext cx="113067" cy="1546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542F5-3D4A-40CE-A69F-8AAECA7E5D19}">
      <dsp:nvSpPr>
        <dsp:cNvPr id="0" name=""/>
        <dsp:cNvSpPr/>
      </dsp:nvSpPr>
      <dsp:spPr>
        <a:xfrm>
          <a:off x="0" y="4356422"/>
          <a:ext cx="8482084" cy="7147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Posta ve kargodan kaynaklı gecikmeler dikkate alınmaz.</a:t>
          </a:r>
          <a:endParaRPr lang="tr-TR" sz="2000" kern="1200" dirty="0"/>
        </a:p>
      </dsp:txBody>
      <dsp:txXfrm>
        <a:off x="0" y="4356422"/>
        <a:ext cx="8482084" cy="714707"/>
      </dsp:txXfrm>
    </dsp:sp>
    <dsp:sp modelId="{2F0B36C1-8ED6-4655-A4DC-083252CD8B09}">
      <dsp:nvSpPr>
        <dsp:cNvPr id="0" name=""/>
        <dsp:cNvSpPr/>
      </dsp:nvSpPr>
      <dsp:spPr>
        <a:xfrm rot="10800000">
          <a:off x="0" y="3267923"/>
          <a:ext cx="8482084" cy="1099219"/>
        </a:xfrm>
        <a:prstGeom prst="upArrowCallou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16 Ocak 2020 18.00</a:t>
          </a:r>
          <a:endParaRPr lang="tr-TR" sz="2000" kern="1200" dirty="0"/>
        </a:p>
      </dsp:txBody>
      <dsp:txXfrm rot="10800000">
        <a:off x="0" y="3267923"/>
        <a:ext cx="8482084" cy="714240"/>
      </dsp:txXfrm>
    </dsp:sp>
    <dsp:sp modelId="{4B419360-7BFE-4CCA-AE18-0BE31A60BF08}">
      <dsp:nvSpPr>
        <dsp:cNvPr id="0" name=""/>
        <dsp:cNvSpPr/>
      </dsp:nvSpPr>
      <dsp:spPr>
        <a:xfrm rot="10800000">
          <a:off x="0" y="2179423"/>
          <a:ext cx="8482084" cy="1099219"/>
        </a:xfrm>
        <a:prstGeom prst="upArrowCallou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Teslim alındı belgesi düzenlenir.</a:t>
          </a:r>
          <a:endParaRPr lang="tr-TR" sz="2000" kern="1200" dirty="0"/>
        </a:p>
      </dsp:txBody>
      <dsp:txXfrm rot="10800000">
        <a:off x="0" y="2179423"/>
        <a:ext cx="8482084" cy="714240"/>
      </dsp:txXfrm>
    </dsp:sp>
    <dsp:sp modelId="{18F3C416-97A9-42AE-A786-0D08EAC6681C}">
      <dsp:nvSpPr>
        <dsp:cNvPr id="0" name=""/>
        <dsp:cNvSpPr/>
      </dsp:nvSpPr>
      <dsp:spPr>
        <a:xfrm rot="10800000">
          <a:off x="0" y="1090924"/>
          <a:ext cx="8482084" cy="1099219"/>
        </a:xfrm>
        <a:prstGeom prst="upArrowCallou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Islak imzalı taahhütnameler Yatırım Destek Ofisleri ve BAKKA Zonguldak Hizmet Merkezine teslim edilmelidir.</a:t>
          </a:r>
          <a:endParaRPr lang="tr-TR" sz="2000" kern="1200" dirty="0"/>
        </a:p>
      </dsp:txBody>
      <dsp:txXfrm rot="10800000">
        <a:off x="0" y="1090924"/>
        <a:ext cx="8482084" cy="714240"/>
      </dsp:txXfrm>
    </dsp:sp>
    <dsp:sp modelId="{0742F57A-E545-45A0-9E97-A9E98EF229A5}">
      <dsp:nvSpPr>
        <dsp:cNvPr id="0" name=""/>
        <dsp:cNvSpPr/>
      </dsp:nvSpPr>
      <dsp:spPr>
        <a:xfrm rot="10800000">
          <a:off x="0" y="2425"/>
          <a:ext cx="8482084" cy="1099219"/>
        </a:xfrm>
        <a:prstGeom prst="upArrowCallou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E-imzalı taahhütnameler KAYS tarafından otomatik teslim alınır ve kalıcı referans numarası atanır.</a:t>
          </a:r>
          <a:endParaRPr lang="tr-TR" sz="2000" kern="1200" dirty="0"/>
        </a:p>
      </dsp:txBody>
      <dsp:txXfrm rot="10800000">
        <a:off x="0" y="2425"/>
        <a:ext cx="8482084" cy="714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93822-B452-49C9-B923-104B6FD52CF4}">
      <dsp:nvSpPr>
        <dsp:cNvPr id="0" name=""/>
        <dsp:cNvSpPr/>
      </dsp:nvSpPr>
      <dsp:spPr>
        <a:xfrm>
          <a:off x="1240" y="998042"/>
          <a:ext cx="4191278" cy="169209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Sanayi ve Çevre Altyapısı Mali Destek Programı</a:t>
          </a:r>
        </a:p>
      </dsp:txBody>
      <dsp:txXfrm>
        <a:off x="1240" y="998042"/>
        <a:ext cx="3768253" cy="1692099"/>
      </dsp:txXfrm>
    </dsp:sp>
    <dsp:sp modelId="{E6CC2530-2EDE-4E53-AA37-C92BC1E52FDE}">
      <dsp:nvSpPr>
        <dsp:cNvPr id="0" name=""/>
        <dsp:cNvSpPr/>
      </dsp:nvSpPr>
      <dsp:spPr>
        <a:xfrm>
          <a:off x="3684348" y="1350208"/>
          <a:ext cx="4415597" cy="1018821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TR81/20/SANAYİ</a:t>
          </a:r>
          <a:endParaRPr lang="tr-TR" sz="3400" kern="1200" dirty="0"/>
        </a:p>
      </dsp:txBody>
      <dsp:txXfrm>
        <a:off x="4193759" y="1350208"/>
        <a:ext cx="3396776" cy="10188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ADFAD-474C-466C-8607-F71E0C324754}">
      <dsp:nvSpPr>
        <dsp:cNvPr id="0" name=""/>
        <dsp:cNvSpPr/>
      </dsp:nvSpPr>
      <dsp:spPr>
        <a:xfrm rot="5400000">
          <a:off x="-254707" y="258882"/>
          <a:ext cx="1698049" cy="11886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Proje Özeti</a:t>
          </a:r>
          <a:endParaRPr lang="tr-TR" sz="2400" kern="1200" dirty="0"/>
        </a:p>
      </dsp:txBody>
      <dsp:txXfrm rot="-5400000">
        <a:off x="1" y="598491"/>
        <a:ext cx="1188634" cy="509415"/>
      </dsp:txXfrm>
    </dsp:sp>
    <dsp:sp modelId="{FE55E6AD-7981-477F-9E03-4C6BBAC30445}">
      <dsp:nvSpPr>
        <dsp:cNvPr id="0" name=""/>
        <dsp:cNvSpPr/>
      </dsp:nvSpPr>
      <dsp:spPr>
        <a:xfrm rot="5400000">
          <a:off x="4235788" y="-3042978"/>
          <a:ext cx="1104312" cy="7198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Proje Genel Bilgileri</a:t>
          </a: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Proje Özeti</a:t>
          </a:r>
          <a:endParaRPr lang="tr-TR" sz="2400" kern="1200" dirty="0"/>
        </a:p>
      </dsp:txBody>
      <dsp:txXfrm rot="-5400000">
        <a:off x="1188635" y="58083"/>
        <a:ext cx="7144711" cy="996496"/>
      </dsp:txXfrm>
    </dsp:sp>
    <dsp:sp modelId="{9C022367-13CF-4D66-AB3B-055A530848A1}">
      <dsp:nvSpPr>
        <dsp:cNvPr id="0" name=""/>
        <dsp:cNvSpPr/>
      </dsp:nvSpPr>
      <dsp:spPr>
        <a:xfrm rot="5400000">
          <a:off x="-254707" y="1764087"/>
          <a:ext cx="1698049" cy="118863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Başvuru Sahibi</a:t>
          </a:r>
          <a:endParaRPr lang="tr-TR" sz="2400" kern="1200" dirty="0"/>
        </a:p>
      </dsp:txBody>
      <dsp:txXfrm rot="-5400000">
        <a:off x="1" y="2103696"/>
        <a:ext cx="1188634" cy="509415"/>
      </dsp:txXfrm>
    </dsp:sp>
    <dsp:sp modelId="{AD6409AC-1B3C-4F2B-92F6-7DA9047C71D2}">
      <dsp:nvSpPr>
        <dsp:cNvPr id="0" name=""/>
        <dsp:cNvSpPr/>
      </dsp:nvSpPr>
      <dsp:spPr>
        <a:xfrm rot="5400000">
          <a:off x="4236078" y="-1538063"/>
          <a:ext cx="1103732" cy="7198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Kimlik</a:t>
          </a: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Başvuru Sahibi Bilgileri</a:t>
          </a:r>
          <a:endParaRPr lang="tr-TR" sz="2400" kern="1200" dirty="0"/>
        </a:p>
      </dsp:txBody>
      <dsp:txXfrm rot="-5400000">
        <a:off x="1188635" y="1563260"/>
        <a:ext cx="7144739" cy="995972"/>
      </dsp:txXfrm>
    </dsp:sp>
    <dsp:sp modelId="{6F9E9B7D-23B3-4D63-B8B3-346ED72FE29D}">
      <dsp:nvSpPr>
        <dsp:cNvPr id="0" name=""/>
        <dsp:cNvSpPr/>
      </dsp:nvSpPr>
      <dsp:spPr>
        <a:xfrm rot="5400000">
          <a:off x="-254707" y="3269292"/>
          <a:ext cx="1698049" cy="118863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Ortak ve İştirakçiler</a:t>
          </a:r>
          <a:endParaRPr lang="tr-TR" sz="2100" kern="1200" dirty="0"/>
        </a:p>
      </dsp:txBody>
      <dsp:txXfrm rot="-5400000">
        <a:off x="1" y="3608901"/>
        <a:ext cx="1188634" cy="509415"/>
      </dsp:txXfrm>
    </dsp:sp>
    <dsp:sp modelId="{0E77DD6D-ADA2-4F71-99A9-C546D85D4F66}">
      <dsp:nvSpPr>
        <dsp:cNvPr id="0" name=""/>
        <dsp:cNvSpPr/>
      </dsp:nvSpPr>
      <dsp:spPr>
        <a:xfrm rot="5400000">
          <a:off x="4236078" y="-32858"/>
          <a:ext cx="1103732" cy="7198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Ortak ve İştirakçiler</a:t>
          </a:r>
          <a:endParaRPr lang="tr-TR" sz="2400" kern="1200" dirty="0"/>
        </a:p>
      </dsp:txBody>
      <dsp:txXfrm rot="-5400000">
        <a:off x="1188635" y="3068465"/>
        <a:ext cx="7144739" cy="9959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ADFAD-474C-466C-8607-F71E0C324754}">
      <dsp:nvSpPr>
        <dsp:cNvPr id="0" name=""/>
        <dsp:cNvSpPr/>
      </dsp:nvSpPr>
      <dsp:spPr>
        <a:xfrm rot="5400000">
          <a:off x="-522696" y="1965141"/>
          <a:ext cx="3484645" cy="243925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Proje Ayrıntısı</a:t>
          </a:r>
          <a:endParaRPr lang="tr-TR" sz="3500" kern="1200" dirty="0"/>
        </a:p>
      </dsp:txBody>
      <dsp:txXfrm rot="-5400000">
        <a:off x="2" y="2662070"/>
        <a:ext cx="2439251" cy="1045394"/>
      </dsp:txXfrm>
    </dsp:sp>
    <dsp:sp modelId="{FE55E6AD-7981-477F-9E03-4C6BBAC30445}">
      <dsp:nvSpPr>
        <dsp:cNvPr id="0" name=""/>
        <dsp:cNvSpPr/>
      </dsp:nvSpPr>
      <dsp:spPr>
        <a:xfrm rot="5400000">
          <a:off x="2548788" y="124883"/>
          <a:ext cx="4681070" cy="49001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kern="1200" dirty="0" smtClean="0"/>
            <a:t>Amaç ve Gerekçelendirme</a:t>
          </a:r>
          <a:endParaRPr lang="tr-TR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kern="1200" dirty="0" smtClean="0"/>
            <a:t>Faaliyet</a:t>
          </a:r>
          <a:endParaRPr lang="tr-TR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kern="1200" dirty="0" smtClean="0"/>
            <a:t>Yöntem</a:t>
          </a:r>
          <a:endParaRPr lang="tr-TR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kern="1200" dirty="0" smtClean="0"/>
            <a:t>Performans Göstergeleri</a:t>
          </a:r>
          <a:endParaRPr lang="tr-TR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kern="1200" dirty="0" smtClean="0"/>
            <a:t>Beklenen Sonuçlar</a:t>
          </a:r>
          <a:endParaRPr lang="tr-TR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kern="1200" dirty="0" smtClean="0"/>
            <a:t>Mantıksal Çerçeve</a:t>
          </a:r>
          <a:endParaRPr lang="tr-TR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kern="1200" dirty="0" smtClean="0"/>
            <a:t>Bütçe</a:t>
          </a:r>
          <a:endParaRPr lang="tr-TR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kern="1200" dirty="0" smtClean="0"/>
            <a:t>Beklenen Finansman Kaynakları</a:t>
          </a:r>
          <a:endParaRPr lang="tr-TR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kern="1200" dirty="0" smtClean="0"/>
            <a:t>Destekleyici Belgeler</a:t>
          </a:r>
          <a:endParaRPr lang="tr-TR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kern="1200" dirty="0" smtClean="0"/>
            <a:t>Kilit Personel Özgeçmişi</a:t>
          </a:r>
          <a:endParaRPr lang="tr-TR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kern="1200" dirty="0" smtClean="0"/>
            <a:t>Başvuru Tamamla</a:t>
          </a:r>
          <a:endParaRPr lang="tr-TR" sz="2400" b="0" kern="1200" dirty="0"/>
        </a:p>
      </dsp:txBody>
      <dsp:txXfrm rot="-5400000">
        <a:off x="2439252" y="462931"/>
        <a:ext cx="4671632" cy="42240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58EBC-EE9A-4B07-A48B-1FF9DBC5530D}">
      <dsp:nvSpPr>
        <dsp:cNvPr id="0" name=""/>
        <dsp:cNvSpPr/>
      </dsp:nvSpPr>
      <dsp:spPr>
        <a:xfrm>
          <a:off x="1545" y="1398185"/>
          <a:ext cx="2302172" cy="1281657"/>
        </a:xfrm>
        <a:prstGeom prst="chevron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Mevcut Durum Analizi</a:t>
          </a:r>
          <a:endParaRPr lang="tr-TR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42374" y="1398185"/>
        <a:ext cx="1020515" cy="1281657"/>
      </dsp:txXfrm>
    </dsp:sp>
    <dsp:sp modelId="{5E098612-B834-47A8-9CF5-F146CE40E753}">
      <dsp:nvSpPr>
        <dsp:cNvPr id="0" name=""/>
        <dsp:cNvSpPr/>
      </dsp:nvSpPr>
      <dsp:spPr>
        <a:xfrm>
          <a:off x="2317968" y="1296143"/>
          <a:ext cx="2594068" cy="1526114"/>
        </a:xfrm>
        <a:prstGeom prst="chevron">
          <a:avLst/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Hedefler: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NEDEN?</a:t>
          </a:r>
          <a:endParaRPr lang="tr-TR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81025" y="1296143"/>
        <a:ext cx="1067954" cy="1526114"/>
      </dsp:txXfrm>
    </dsp:sp>
    <dsp:sp modelId="{6419E73D-7271-45DF-823F-C794B6C5323F}">
      <dsp:nvSpPr>
        <dsp:cNvPr id="0" name=""/>
        <dsp:cNvSpPr/>
      </dsp:nvSpPr>
      <dsp:spPr>
        <a:xfrm>
          <a:off x="4515749" y="1108219"/>
          <a:ext cx="3557125" cy="1861588"/>
        </a:xfrm>
        <a:prstGeom prst="chevron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Projenizin çatısı:      MANTIKSAL ÇERÇEVE</a:t>
          </a:r>
          <a:endParaRPr lang="tr-TR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46543" y="1108219"/>
        <a:ext cx="1695537" cy="18615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F7DB1-74D4-45EA-9976-DCB212289A41}">
      <dsp:nvSpPr>
        <dsp:cNvPr id="0" name=""/>
        <dsp:cNvSpPr/>
      </dsp:nvSpPr>
      <dsp:spPr>
        <a:xfrm>
          <a:off x="0" y="4673049"/>
          <a:ext cx="8789159" cy="5113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/>
            <a:t>Bütçe &amp; Faaliyet Uyumuna dikkat edilmelidir.</a:t>
          </a:r>
          <a:endParaRPr lang="tr-TR" sz="1700" kern="1200"/>
        </a:p>
      </dsp:txBody>
      <dsp:txXfrm>
        <a:off x="0" y="4673049"/>
        <a:ext cx="8789159" cy="511369"/>
      </dsp:txXfrm>
    </dsp:sp>
    <dsp:sp modelId="{848394FD-6BBC-4101-AC6E-1A1817BC4F32}">
      <dsp:nvSpPr>
        <dsp:cNvPr id="0" name=""/>
        <dsp:cNvSpPr/>
      </dsp:nvSpPr>
      <dsp:spPr>
        <a:xfrm rot="10800000">
          <a:off x="0" y="3894234"/>
          <a:ext cx="8789159" cy="78648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Proje uygulama aşamasında zeyilname ile faaliyet eklenebilir fakat bütçe eklenemez.</a:t>
          </a:r>
          <a:endParaRPr lang="tr-TR" sz="1700" kern="1200" dirty="0"/>
        </a:p>
      </dsp:txBody>
      <dsp:txXfrm rot="10800000">
        <a:off x="0" y="3894234"/>
        <a:ext cx="8789159" cy="511035"/>
      </dsp:txXfrm>
    </dsp:sp>
    <dsp:sp modelId="{4D06A9C8-7BCF-41E5-BE15-E12E60F02F01}">
      <dsp:nvSpPr>
        <dsp:cNvPr id="0" name=""/>
        <dsp:cNvSpPr/>
      </dsp:nvSpPr>
      <dsp:spPr>
        <a:xfrm rot="10800000">
          <a:off x="0" y="3115418"/>
          <a:ext cx="8789159" cy="786486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/>
            <a:t>Faaliyetler kendi içinde mantıksal bir sıralamaya sahip olmalıdır.</a:t>
          </a:r>
          <a:endParaRPr lang="tr-TR" sz="1700" kern="1200"/>
        </a:p>
      </dsp:txBody>
      <dsp:txXfrm rot="10800000">
        <a:off x="0" y="3115418"/>
        <a:ext cx="8789159" cy="511035"/>
      </dsp:txXfrm>
    </dsp:sp>
    <dsp:sp modelId="{9AA3D95B-E793-4D07-AB55-5CEECE495B36}">
      <dsp:nvSpPr>
        <dsp:cNvPr id="0" name=""/>
        <dsp:cNvSpPr/>
      </dsp:nvSpPr>
      <dsp:spPr>
        <a:xfrm rot="10800000">
          <a:off x="0" y="2336603"/>
          <a:ext cx="8789159" cy="786486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Her bir ortağın/iştirakçinin/taşeronun faaliyetlerdeki rolü belirtilmelidir.</a:t>
          </a:r>
          <a:endParaRPr lang="tr-TR" sz="1700" kern="1200" dirty="0"/>
        </a:p>
      </dsp:txBody>
      <dsp:txXfrm rot="10800000">
        <a:off x="0" y="2336603"/>
        <a:ext cx="8789159" cy="511035"/>
      </dsp:txXfrm>
    </dsp:sp>
    <dsp:sp modelId="{A3A3426A-41BD-47C6-94E0-5A25194CF5E1}">
      <dsp:nvSpPr>
        <dsp:cNvPr id="0" name=""/>
        <dsp:cNvSpPr/>
      </dsp:nvSpPr>
      <dsp:spPr>
        <a:xfrm rot="10800000">
          <a:off x="0" y="1557787"/>
          <a:ext cx="8789159" cy="786486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Her birinin adı, kapsamı, nasıl, ne kadar sürede (!!) ve kaç kişi ile yapılacağı detaylı yazılmalıdır.</a:t>
          </a:r>
          <a:endParaRPr lang="tr-TR" sz="1700" kern="1200" dirty="0"/>
        </a:p>
      </dsp:txBody>
      <dsp:txXfrm rot="10800000">
        <a:off x="0" y="1557787"/>
        <a:ext cx="8789159" cy="511035"/>
      </dsp:txXfrm>
    </dsp:sp>
    <dsp:sp modelId="{A8C6841D-9EF8-4F7D-9489-5693103529C0}">
      <dsp:nvSpPr>
        <dsp:cNvPr id="0" name=""/>
        <dsp:cNvSpPr/>
      </dsp:nvSpPr>
      <dsp:spPr>
        <a:xfrm rot="10800000">
          <a:off x="0" y="778972"/>
          <a:ext cx="8789159" cy="786486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/>
            <a:t>Projenin amacıyla ilgili olmak zorundadır.</a:t>
          </a:r>
          <a:endParaRPr lang="tr-TR" sz="1700" kern="1200"/>
        </a:p>
      </dsp:txBody>
      <dsp:txXfrm rot="10800000">
        <a:off x="0" y="778972"/>
        <a:ext cx="8789159" cy="511035"/>
      </dsp:txXfrm>
    </dsp:sp>
    <dsp:sp modelId="{EB39B0D0-30B7-4A49-B728-A531259B6FB0}">
      <dsp:nvSpPr>
        <dsp:cNvPr id="0" name=""/>
        <dsp:cNvSpPr/>
      </dsp:nvSpPr>
      <dsp:spPr>
        <a:xfrm rot="10800000">
          <a:off x="0" y="156"/>
          <a:ext cx="8789159" cy="78648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/>
            <a:t>Proje süresince projenin amacına ulaşması için yapılacak tüm işlerdir.</a:t>
          </a:r>
          <a:endParaRPr lang="tr-TR" sz="1700" kern="1200"/>
        </a:p>
      </dsp:txBody>
      <dsp:txXfrm rot="10800000">
        <a:off x="0" y="156"/>
        <a:ext cx="8789159" cy="5110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79ED1-0EA5-43C4-A9EC-77B89435DD74}">
      <dsp:nvSpPr>
        <dsp:cNvPr id="0" name=""/>
        <dsp:cNvSpPr/>
      </dsp:nvSpPr>
      <dsp:spPr>
        <a:xfrm>
          <a:off x="0" y="143280"/>
          <a:ext cx="8639033" cy="181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Hedeflere ve performans göstergelerine ulaşılmasının iç ve dış denetimlerinin açıklanması:</a:t>
          </a:r>
          <a:endParaRPr lang="tr-TR" sz="3300" kern="1200" dirty="0"/>
        </a:p>
      </dsp:txBody>
      <dsp:txXfrm>
        <a:off x="88585" y="231865"/>
        <a:ext cx="8461863" cy="1637500"/>
      </dsp:txXfrm>
    </dsp:sp>
    <dsp:sp modelId="{8E54B705-2B32-4B5E-94B0-9561E372F7BE}">
      <dsp:nvSpPr>
        <dsp:cNvPr id="0" name=""/>
        <dsp:cNvSpPr/>
      </dsp:nvSpPr>
      <dsp:spPr>
        <a:xfrm>
          <a:off x="0" y="1957950"/>
          <a:ext cx="8639033" cy="1810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289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600" kern="1200" dirty="0" smtClean="0"/>
            <a:t>Denetim nasıl yürütülecek, </a:t>
          </a:r>
          <a:r>
            <a:rPr lang="tr-TR" sz="2600" kern="1200" dirty="0" err="1" smtClean="0"/>
            <a:t>takvimlendirilmesi</a:t>
          </a:r>
          <a:r>
            <a:rPr lang="tr-TR" sz="2600" kern="1200" dirty="0" smtClean="0"/>
            <a:t> nasıl olacak?   </a:t>
          </a:r>
          <a:endParaRPr lang="tr-TR" sz="2600" kern="1200" dirty="0"/>
        </a:p>
        <a:p>
          <a:pPr marL="457200" lvl="2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600" kern="1200" dirty="0" smtClean="0"/>
            <a:t>Gerçekleştirme sorumlusu kim olacak?</a:t>
          </a:r>
          <a:endParaRPr lang="tr-TR" sz="2600" kern="1200" dirty="0"/>
        </a:p>
        <a:p>
          <a:pPr marL="457200" lvl="2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600" kern="1200" dirty="0" smtClean="0"/>
            <a:t>Tüm projeler</a:t>
          </a:r>
          <a:r>
            <a:rPr lang="tr-TR" sz="2600" b="1" kern="1200" dirty="0" smtClean="0"/>
            <a:t>=&gt;</a:t>
          </a:r>
          <a:r>
            <a:rPr lang="tr-TR" sz="2600" kern="1200" dirty="0" smtClean="0"/>
            <a:t> </a:t>
          </a:r>
          <a:r>
            <a:rPr lang="tr-TR" sz="2600" b="1" kern="1200" dirty="0" smtClean="0"/>
            <a:t>DIŞ DENETİM! (KAMU HARİÇ)</a:t>
          </a:r>
          <a:endParaRPr lang="tr-TR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600" kern="1200" dirty="0" smtClean="0"/>
            <a:t>Denetim maliyeti bütçede maliyet kalemi olabilir.</a:t>
          </a:r>
          <a:endParaRPr lang="tr-TR" sz="2600" kern="1200" dirty="0"/>
        </a:p>
      </dsp:txBody>
      <dsp:txXfrm>
        <a:off x="0" y="1957950"/>
        <a:ext cx="8639033" cy="1810215"/>
      </dsp:txXfrm>
    </dsp:sp>
    <dsp:sp modelId="{D97E0646-CD54-4835-9B0D-704E486F9A07}">
      <dsp:nvSpPr>
        <dsp:cNvPr id="0" name=""/>
        <dsp:cNvSpPr/>
      </dsp:nvSpPr>
      <dsp:spPr>
        <a:xfrm>
          <a:off x="0" y="3768165"/>
          <a:ext cx="8639033" cy="10358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b="1" kern="1200" dirty="0" smtClean="0"/>
            <a:t>Kimler Denetçi Olabilir?</a:t>
          </a:r>
          <a:endParaRPr lang="tr-TR" sz="3300" kern="1200" dirty="0"/>
        </a:p>
      </dsp:txBody>
      <dsp:txXfrm>
        <a:off x="50568" y="3818733"/>
        <a:ext cx="8537897" cy="934750"/>
      </dsp:txXfrm>
    </dsp:sp>
    <dsp:sp modelId="{B68FD819-2FCF-4564-8E08-884221465232}">
      <dsp:nvSpPr>
        <dsp:cNvPr id="0" name=""/>
        <dsp:cNvSpPr/>
      </dsp:nvSpPr>
      <dsp:spPr>
        <a:xfrm>
          <a:off x="0" y="4804051"/>
          <a:ext cx="8639033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289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600" kern="1200" dirty="0" smtClean="0"/>
            <a:t>Yeminli Mali Müşavir </a:t>
          </a:r>
          <a:endParaRPr lang="tr-TR" sz="2600" kern="1200" dirty="0"/>
        </a:p>
      </dsp:txBody>
      <dsp:txXfrm>
        <a:off x="0" y="4804051"/>
        <a:ext cx="8639033" cy="5464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6FEDC-3015-43ED-A598-17266A8497C5}">
      <dsp:nvSpPr>
        <dsp:cNvPr id="0" name=""/>
        <dsp:cNvSpPr/>
      </dsp:nvSpPr>
      <dsp:spPr>
        <a:xfrm>
          <a:off x="0" y="41579"/>
          <a:ext cx="8775511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Projede yer alan aktörlerin sorumlulukları açık olarak belirlendi mi?</a:t>
          </a:r>
          <a:endParaRPr lang="tr-TR" sz="2300" kern="1200" dirty="0"/>
        </a:p>
      </dsp:txBody>
      <dsp:txXfrm>
        <a:off x="26930" y="68509"/>
        <a:ext cx="8721651" cy="497795"/>
      </dsp:txXfrm>
    </dsp:sp>
    <dsp:sp modelId="{FE17B0C8-3127-4D31-B110-837E16E427B4}">
      <dsp:nvSpPr>
        <dsp:cNvPr id="0" name=""/>
        <dsp:cNvSpPr/>
      </dsp:nvSpPr>
      <dsp:spPr>
        <a:xfrm>
          <a:off x="0" y="659474"/>
          <a:ext cx="8775511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Ortaklar yada iştirakçiler neden ilgili role seçildi?</a:t>
          </a:r>
          <a:endParaRPr lang="tr-TR" sz="2300" kern="1200" dirty="0"/>
        </a:p>
      </dsp:txBody>
      <dsp:txXfrm>
        <a:off x="26930" y="686404"/>
        <a:ext cx="8721651" cy="497795"/>
      </dsp:txXfrm>
    </dsp:sp>
    <dsp:sp modelId="{67F1EF7E-7200-4193-8BAD-EBBB38A7ABAC}">
      <dsp:nvSpPr>
        <dsp:cNvPr id="0" name=""/>
        <dsp:cNvSpPr/>
      </dsp:nvSpPr>
      <dsp:spPr>
        <a:xfrm>
          <a:off x="0" y="1211129"/>
          <a:ext cx="8775511" cy="233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622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800" b="1" kern="1200" dirty="0" smtClean="0"/>
            <a:t>Ortaklar </a:t>
          </a:r>
          <a:endParaRPr lang="tr-TR" sz="1800" b="1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800" kern="1200" smtClean="0"/>
            <a:t>Projenin hazırlanması ve yürütülmesinde yetki ve sorumlulukları paylaşır / Uygunluk kriterleri / Faaliyet alanı ve projedeki sorumluluk uyumu </a:t>
          </a:r>
          <a:endParaRPr lang="tr-TR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800" b="1" kern="1200" dirty="0" smtClean="0"/>
            <a:t>İştirakçiler </a:t>
          </a:r>
          <a:endParaRPr lang="tr-TR" sz="1800" b="1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800" kern="1200" smtClean="0"/>
            <a:t>Faaliyetlere destek vermeyi kabul eden ancak faaliyetlerin uygulanmasından sorumlu değildir./ Harcamaları proje bütçesinden karşılanamaz./ Başvuru Sahibi ve ortakların uygunluk kriterlerini karşılamaları beklenmez.</a:t>
          </a:r>
          <a:endParaRPr lang="tr-TR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800" b="1" kern="1200" dirty="0" smtClean="0"/>
            <a:t>Yüklenici / Taşeron </a:t>
          </a:r>
          <a:r>
            <a:rPr lang="tr-TR" sz="1800" kern="1200" dirty="0" smtClean="0"/>
            <a:t>(Ortak/iştirakçi olmayan bazı faaliyetlerin ihale edildiği kuruluşlar)</a:t>
          </a:r>
          <a:endParaRPr lang="tr-TR" sz="1800" kern="1200" dirty="0"/>
        </a:p>
      </dsp:txBody>
      <dsp:txXfrm>
        <a:off x="0" y="1211129"/>
        <a:ext cx="8775511" cy="2332890"/>
      </dsp:txXfrm>
    </dsp:sp>
    <dsp:sp modelId="{E2AB6613-A553-4606-8E8F-75AC379CB3C0}">
      <dsp:nvSpPr>
        <dsp:cNvPr id="0" name=""/>
        <dsp:cNvSpPr/>
      </dsp:nvSpPr>
      <dsp:spPr>
        <a:xfrm>
          <a:off x="0" y="3544019"/>
          <a:ext cx="8775511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Bu rollerin projenin başarısı açısından önemi nedir?</a:t>
          </a:r>
          <a:endParaRPr lang="tr-TR" sz="2300" kern="1200" dirty="0"/>
        </a:p>
      </dsp:txBody>
      <dsp:txXfrm>
        <a:off x="26930" y="3570949"/>
        <a:ext cx="8721651" cy="497795"/>
      </dsp:txXfrm>
    </dsp:sp>
    <dsp:sp modelId="{412FB369-4008-4A05-A4D5-A7612ACD0477}">
      <dsp:nvSpPr>
        <dsp:cNvPr id="0" name=""/>
        <dsp:cNvSpPr/>
      </dsp:nvSpPr>
      <dsp:spPr>
        <a:xfrm>
          <a:off x="0" y="4161914"/>
          <a:ext cx="8775511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Bu roller projenin yöntemi ile ne kadar uyumludur? </a:t>
          </a:r>
          <a:endParaRPr lang="tr-TR" sz="2300" kern="1200" dirty="0"/>
        </a:p>
      </dsp:txBody>
      <dsp:txXfrm>
        <a:off x="26930" y="4188844"/>
        <a:ext cx="8721651" cy="4977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99498-CB82-4736-9E88-878E040731C9}">
      <dsp:nvSpPr>
        <dsp:cNvPr id="0" name=""/>
        <dsp:cNvSpPr/>
      </dsp:nvSpPr>
      <dsp:spPr>
        <a:xfrm>
          <a:off x="0" y="90330"/>
          <a:ext cx="8764706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/>
            <a:t>Projenin yürütülebilmesi için kurulur. </a:t>
          </a:r>
          <a:endParaRPr lang="tr-TR" sz="1900" kern="1200"/>
        </a:p>
      </dsp:txBody>
      <dsp:txXfrm>
        <a:off x="36845" y="127175"/>
        <a:ext cx="8691016" cy="681087"/>
      </dsp:txXfrm>
    </dsp:sp>
    <dsp:sp modelId="{A2EA9E1D-8D5F-4CE5-9473-9BD810E6C8A6}">
      <dsp:nvSpPr>
        <dsp:cNvPr id="0" name=""/>
        <dsp:cNvSpPr/>
      </dsp:nvSpPr>
      <dsp:spPr>
        <a:xfrm>
          <a:off x="0" y="899828"/>
          <a:ext cx="8764706" cy="7547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/>
            <a:t>Bu bölümde Koordinatör, Muhasebeci, Danışman, Mimar, … Mühendisi vb. şekilde isim belirtilmeden sorumlulukları tanımlanmalıdır.</a:t>
          </a:r>
          <a:endParaRPr lang="tr-TR" sz="1900" kern="1200"/>
        </a:p>
      </dsp:txBody>
      <dsp:txXfrm>
        <a:off x="36845" y="936673"/>
        <a:ext cx="8691016" cy="681087"/>
      </dsp:txXfrm>
    </dsp:sp>
    <dsp:sp modelId="{68CFA2E9-E067-4BEA-A4D0-DE468C92F761}">
      <dsp:nvSpPr>
        <dsp:cNvPr id="0" name=""/>
        <dsp:cNvSpPr/>
      </dsp:nvSpPr>
      <dsp:spPr>
        <a:xfrm>
          <a:off x="0" y="1709326"/>
          <a:ext cx="8764706" cy="7547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/>
            <a:t>Kilit personel özgeçmişinde belirtilmelidir. </a:t>
          </a:r>
          <a:endParaRPr lang="tr-TR" sz="1900" kern="1200"/>
        </a:p>
      </dsp:txBody>
      <dsp:txXfrm>
        <a:off x="36845" y="1746171"/>
        <a:ext cx="8691016" cy="681087"/>
      </dsp:txXfrm>
    </dsp:sp>
    <dsp:sp modelId="{7CFD2542-B357-4298-9ED4-EF80A3AF4331}">
      <dsp:nvSpPr>
        <dsp:cNvPr id="0" name=""/>
        <dsp:cNvSpPr/>
      </dsp:nvSpPr>
      <dsp:spPr>
        <a:xfrm>
          <a:off x="0" y="2518824"/>
          <a:ext cx="8764706" cy="7547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/>
            <a:t>Proje ekibindeki her bireyin rolü, proje ile ilgisi, projedeki önemi belirtilmelidir.</a:t>
          </a:r>
          <a:endParaRPr lang="tr-TR" sz="1900" kern="1200"/>
        </a:p>
      </dsp:txBody>
      <dsp:txXfrm>
        <a:off x="36845" y="2555669"/>
        <a:ext cx="8691016" cy="681087"/>
      </dsp:txXfrm>
    </dsp:sp>
    <dsp:sp modelId="{24AE75EE-9726-42EA-9121-3D84C9E85DCA}">
      <dsp:nvSpPr>
        <dsp:cNvPr id="0" name=""/>
        <dsp:cNvSpPr/>
      </dsp:nvSpPr>
      <dsp:spPr>
        <a:xfrm>
          <a:off x="0" y="3328322"/>
          <a:ext cx="8764706" cy="7547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/>
            <a:t>Değerlendirme Tablosunda “1. Mali Kapasite ve İşletme Kapasitesi” bölümünden alınacak puanı etkileyecektir.</a:t>
          </a:r>
          <a:endParaRPr lang="tr-TR" sz="1900" kern="1200"/>
        </a:p>
      </dsp:txBody>
      <dsp:txXfrm>
        <a:off x="36845" y="3365167"/>
        <a:ext cx="8691016" cy="681087"/>
      </dsp:txXfrm>
    </dsp:sp>
    <dsp:sp modelId="{F77537DE-A93A-4637-A7C1-6B876F9B0C6E}">
      <dsp:nvSpPr>
        <dsp:cNvPr id="0" name=""/>
        <dsp:cNvSpPr/>
      </dsp:nvSpPr>
      <dsp:spPr>
        <a:xfrm>
          <a:off x="0" y="4137820"/>
          <a:ext cx="8764706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/>
            <a:t>Proje yöneticisinin/koordinatörünün yeterliliği değerlendirme aşamasında önemli!</a:t>
          </a:r>
          <a:endParaRPr lang="tr-TR" sz="1900" kern="1200"/>
        </a:p>
      </dsp:txBody>
      <dsp:txXfrm>
        <a:off x="36845" y="4174665"/>
        <a:ext cx="8691016" cy="681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23C05-4E7B-4BBA-9C20-5B84A51D68F7}" type="datetimeFigureOut">
              <a:rPr lang="tr-TR" smtClean="0"/>
              <a:t>23.10.2019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1A37D-7F2A-42D7-A94E-9156F93117E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706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1A37D-7F2A-42D7-A94E-9156F93117E9}" type="slidenum">
              <a:rPr lang="tr-TR" smtClean="0"/>
              <a:t>41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486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D176-7618-4CE0-940E-061F708905B8}" type="datetime1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5088"/>
            <a:ext cx="8229600" cy="573088"/>
          </a:xfrm>
        </p:spPr>
        <p:txBody>
          <a:bodyPr/>
          <a:lstStyle>
            <a:lvl1pPr>
              <a:defRPr>
                <a:ln>
                  <a:solidFill>
                    <a:srgbClr val="0067A0"/>
                  </a:solidFill>
                </a:ln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15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088"/>
            <a:ext cx="8229600" cy="573088"/>
          </a:xfrm>
        </p:spPr>
        <p:txBody>
          <a:bodyPr/>
          <a:lstStyle>
            <a:lvl1pPr>
              <a:defRPr>
                <a:ln>
                  <a:solidFill>
                    <a:srgbClr val="0067A0"/>
                  </a:solidFill>
                </a:ln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CB43-C720-4A46-8E5B-854C359037F6}" type="datetime1">
              <a:rPr lang="en-US" smtClean="0"/>
              <a:t>10/23/2019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3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5087"/>
            <a:ext cx="8229600" cy="696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200E5-03EA-449A-93A8-6CB79C769ADB}" type="datetime1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8622710" y="6492900"/>
            <a:ext cx="623842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468E75-B0E6-4075-9E48-FDB9715B36B7}" type="slidenum">
              <a:rPr lang="en-US" sz="1000" b="1" smtClean="0"/>
              <a:pPr/>
              <a:t>‹#›</a:t>
            </a:fld>
            <a:r>
              <a:rPr lang="tr-TR" sz="1000" b="1" dirty="0" smtClean="0"/>
              <a:t> / 41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083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800" b="1" kern="1200">
          <a:solidFill>
            <a:srgbClr val="0067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aysuygulama.sanayi.gov.tr/Kays/KaysIstemci/giris.jsp" TargetMode="External"/><Relationship Id="rId2" Type="http://schemas.openxmlformats.org/officeDocument/2006/relationships/hyperlink" Target="http://www.bakka.gov.t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5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6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11600" y="2704601"/>
            <a:ext cx="5137150" cy="2944814"/>
          </a:xfrm>
        </p:spPr>
        <p:txBody>
          <a:bodyPr>
            <a:noAutofit/>
          </a:bodyPr>
          <a:lstStyle/>
          <a:p>
            <a:pPr algn="l"/>
            <a:r>
              <a:rPr lang="tr-TR" sz="4400" dirty="0">
                <a:solidFill>
                  <a:srgbClr val="006898"/>
                </a:solidFill>
              </a:rPr>
              <a:t>2020 YILI </a:t>
            </a:r>
            <a:br>
              <a:rPr lang="tr-TR" sz="4400" dirty="0">
                <a:solidFill>
                  <a:srgbClr val="006898"/>
                </a:solidFill>
              </a:rPr>
            </a:br>
            <a:r>
              <a:rPr lang="tr-TR" sz="4400" dirty="0">
                <a:solidFill>
                  <a:srgbClr val="006898"/>
                </a:solidFill>
              </a:rPr>
              <a:t>PROJE TEKLİF ÇAĞRISI</a:t>
            </a:r>
            <a:br>
              <a:rPr lang="tr-TR" sz="4400" dirty="0">
                <a:solidFill>
                  <a:srgbClr val="006898"/>
                </a:solidFill>
              </a:rPr>
            </a:br>
            <a:r>
              <a:rPr lang="tr-TR" sz="4400" dirty="0" smtClean="0">
                <a:solidFill>
                  <a:srgbClr val="006898"/>
                </a:solidFill>
              </a:rPr>
              <a:t>KAYS EĞİTİM </a:t>
            </a:r>
            <a:r>
              <a:rPr lang="tr-TR" sz="4400" dirty="0">
                <a:solidFill>
                  <a:srgbClr val="006898"/>
                </a:solidFill>
              </a:rPr>
              <a:t>SUNUMU </a:t>
            </a:r>
            <a:endParaRPr lang="pl-PL" sz="4400" dirty="0">
              <a:solidFill>
                <a:srgbClr val="0068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PROJE ÖZETİ</a:t>
            </a:r>
            <a:endParaRPr lang="tr-TR" dirty="0"/>
          </a:p>
        </p:txBody>
      </p:sp>
      <p:pic>
        <p:nvPicPr>
          <p:cNvPr id="5122" name="Picture 2" descr="C:\Users\uozturk\OneDrive - Batı Karadeniz Kalkınma Ajansı\Masaüstü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7" y="928049"/>
            <a:ext cx="8297839" cy="480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862315" y="932135"/>
            <a:ext cx="5158854" cy="1200329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Proje ile ulaşılamaz!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Projenin katkı sağlayacağı geniş kapsamlı hedeftir.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Projenin bu hedefe ulaşmada üstleneceği rol açıklanmalıdır.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862315" y="2193879"/>
            <a:ext cx="515885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Proje</a:t>
            </a:r>
            <a:r>
              <a:rPr lang="tr-TR" dirty="0" smtClean="0"/>
              <a:t> sonucunda ulaşılmak istenen gerçekleştirilebilir durum- Birden fazla olabilir.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3862314" y="2959337"/>
            <a:ext cx="515885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Projeden doğrudan yararlanacak kurumlar/kişiler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3957851" y="3383261"/>
            <a:ext cx="507014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Projeden orta ve uzun vadede yararlanacak kurum/kişiler /halk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3957851" y="4084184"/>
            <a:ext cx="506331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Proje sonucu elde edilecek somut sonuçlar, maddeler halinde </a:t>
            </a:r>
            <a:r>
              <a:rPr lang="tr-TR" b="1" dirty="0" smtClean="0"/>
              <a:t>«</a:t>
            </a:r>
            <a:r>
              <a:rPr lang="tr-TR" b="1" dirty="0" err="1" smtClean="0"/>
              <a:t>dı</a:t>
            </a:r>
            <a:r>
              <a:rPr lang="tr-TR" b="1" dirty="0" smtClean="0"/>
              <a:t>» </a:t>
            </a:r>
            <a:r>
              <a:rPr lang="tr-TR" dirty="0" smtClean="0"/>
              <a:t>eki ile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957851" y="4913195"/>
            <a:ext cx="339829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Projede yürütülecek temel faaliyetler - ÖZET</a:t>
            </a:r>
            <a:endParaRPr lang="tr-TR" dirty="0"/>
          </a:p>
        </p:txBody>
      </p:sp>
      <p:cxnSp>
        <p:nvCxnSpPr>
          <p:cNvPr id="12" name="Düz Ok Bağlayıcısı 11"/>
          <p:cNvCxnSpPr/>
          <p:nvPr/>
        </p:nvCxnSpPr>
        <p:spPr>
          <a:xfrm flipV="1">
            <a:off x="3111690" y="1296537"/>
            <a:ext cx="750625" cy="382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flipV="1">
            <a:off x="3111689" y="2517044"/>
            <a:ext cx="750625" cy="1002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 flipV="1">
            <a:off x="3422174" y="3706426"/>
            <a:ext cx="504968" cy="1487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3193577" y="4895072"/>
            <a:ext cx="750625" cy="385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3592772" y="4552968"/>
            <a:ext cx="3343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482384" y="5307042"/>
            <a:ext cx="962167" cy="504967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6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KİMLİK-1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uozturk\OneDrive - Batı Karadeniz Kalkınma Ajansı\Masaüstü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1" y="699829"/>
            <a:ext cx="8562803" cy="542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743200" y="3532678"/>
            <a:ext cx="1269242" cy="224660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4930252" y="4647484"/>
            <a:ext cx="1347718" cy="504967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669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TÜZEL PAYDAŞ KAYDI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8176"/>
            <a:ext cx="8326200" cy="563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ocaglar\Desktop\kay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11" y="1723029"/>
            <a:ext cx="4606925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620300" y="3167660"/>
            <a:ext cx="1754594" cy="57606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170" name="Picture 2" descr="C:\Users\uozturk\OneDrive - Batı Karadeniz Kalkınma Ajansı\Masaüstü\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17" y="742168"/>
            <a:ext cx="8345283" cy="542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ol Ok 3"/>
          <p:cNvSpPr/>
          <p:nvPr/>
        </p:nvSpPr>
        <p:spPr>
          <a:xfrm>
            <a:off x="2483893" y="2333767"/>
            <a:ext cx="1214650" cy="30025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479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KİMLİK - 2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uozturk\OneDrive - Batı Karadeniz Kalkınma Ajansı\Masaüstü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3227"/>
            <a:ext cx="8534270" cy="481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4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KİMLİK - 3</a:t>
            </a:r>
            <a:endParaRPr lang="tr-TR" dirty="0"/>
          </a:p>
        </p:txBody>
      </p:sp>
      <p:pic>
        <p:nvPicPr>
          <p:cNvPr id="9218" name="Picture 2" descr="C:\Users\uozturk\OneDrive - Batı Karadeniz Kalkınma Ajansı\Masaüstü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9" y="813415"/>
            <a:ext cx="6805092" cy="53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ağ Ok 3"/>
          <p:cNvSpPr/>
          <p:nvPr/>
        </p:nvSpPr>
        <p:spPr>
          <a:xfrm>
            <a:off x="3737575" y="4292221"/>
            <a:ext cx="616061" cy="2593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585647" y="4237208"/>
            <a:ext cx="279779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EK-E Belgesi yüklenebilir.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5070144" y="3402673"/>
            <a:ext cx="361665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EK-E’de yetkilendirilen kişi</a:t>
            </a:r>
          </a:p>
          <a:p>
            <a:r>
              <a:rPr lang="tr-TR" dirty="0" smtClean="0"/>
              <a:t>Taahhütname imzalayacak kişi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5189561" y="5131558"/>
            <a:ext cx="3377821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2 irtibat kişisi eklenmelidir</a:t>
            </a:r>
          </a:p>
          <a:p>
            <a:r>
              <a:rPr lang="tr-TR" dirty="0" smtClean="0"/>
              <a:t>E-posta, Telefon Doğru Yazılmalı</a:t>
            </a:r>
            <a:endParaRPr lang="tr-TR" dirty="0"/>
          </a:p>
        </p:txBody>
      </p:sp>
      <p:sp>
        <p:nvSpPr>
          <p:cNvPr id="9" name="Sağ Ok 8"/>
          <p:cNvSpPr/>
          <p:nvPr/>
        </p:nvSpPr>
        <p:spPr>
          <a:xfrm>
            <a:off x="4334483" y="5325069"/>
            <a:ext cx="616061" cy="2593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6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BAŞVURU SAHİBİ BİLGİLERİ</a:t>
            </a:r>
            <a:endParaRPr lang="tr-TR" dirty="0"/>
          </a:p>
        </p:txBody>
      </p:sp>
      <p:pic>
        <p:nvPicPr>
          <p:cNvPr id="10242" name="Picture 2" descr="C:\Users\uozturk\OneDrive - Batı Karadeniz Kalkınma Ajansı\Masaüstü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6" y="1144706"/>
            <a:ext cx="851620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497540" y="4885899"/>
            <a:ext cx="5445457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Başvuru sahibinin proje konusu ile ilgililiği, projenin kurumsal sürdürülebilirliği ve proje konusunda uygulama yetki ve yetkinliği açısından önemlidir.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25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KAYNAK</a:t>
            </a:r>
            <a:endParaRPr lang="tr-T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86" y="1123950"/>
            <a:ext cx="53625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656997" y="1997839"/>
            <a:ext cx="3029803" cy="286232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Eş finansmanın karşılanabilmesi,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Proje yönetimi için kurumsal kapasite tetkiki,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Projenin kurumsal sürdürülebilirliği,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Proje kapsamında kullanılacak ofis, personel, ekipmanın temin edilebilmesi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35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BENZER PROJE TECRÜBESİ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uozturk\OneDrive - Batı Karadeniz Kalkınma Ajansı\Masaüstü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6278"/>
            <a:ext cx="7584814" cy="528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2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DİĞER BAŞVURULAR</a:t>
            </a:r>
            <a:endParaRPr lang="tr-TR" dirty="0"/>
          </a:p>
        </p:txBody>
      </p:sp>
      <p:pic>
        <p:nvPicPr>
          <p:cNvPr id="13314" name="Picture 2" descr="C:\Users\uozturk\OneDrive - Batı Karadeniz Kalkınma Ajansı\Masaüstü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1" y="1138237"/>
            <a:ext cx="820230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7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ORTAK VE İŞTİRAKÇİLER</a:t>
            </a:r>
            <a:endParaRPr lang="tr-TR" dirty="0"/>
          </a:p>
        </p:txBody>
      </p:sp>
      <p:pic>
        <p:nvPicPr>
          <p:cNvPr id="14338" name="Picture 2" descr="C:\Users\uozturk\OneDrive - Batı Karadeniz Kalkınma Ajansı\Masaüstü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4" y="1236687"/>
            <a:ext cx="8055297" cy="474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217760" y="1988389"/>
            <a:ext cx="1876567" cy="438820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6005015" y="3275463"/>
            <a:ext cx="268178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Tüzel Paydaş olarak ekli değilse eklenmelidir.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5527343" y="4135272"/>
            <a:ext cx="3302758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Yetkili (EK-E2, Ortaklık Beyannamesi &amp; İştirakçi Beyannamesi imza)</a:t>
            </a:r>
          </a:p>
          <a:p>
            <a:r>
              <a:rPr lang="tr-TR" dirty="0" smtClean="0"/>
              <a:t>2 İrtibat kişisi eklenmelidir.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2217760" y="4896781"/>
            <a:ext cx="2818264" cy="438820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2210942" y="5513025"/>
            <a:ext cx="652363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Neden Ortak veya İştirakçi, proje hazırlığı-uygulamasındaki rolü ve BS ile işbirliği geçmişi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10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80532" y="1634959"/>
            <a:ext cx="7171898" cy="4110748"/>
          </a:xfrm>
        </p:spPr>
        <p:txBody>
          <a:bodyPr>
            <a:noAutofit/>
          </a:bodyPr>
          <a:lstStyle/>
          <a:p>
            <a:r>
              <a:rPr lang="tr-TR" sz="3600" dirty="0" smtClean="0">
                <a:hlinkClick r:id="rId2"/>
              </a:rPr>
              <a:t>www.bakka.gov.tr</a:t>
            </a:r>
            <a:endParaRPr lang="tr-TR" sz="3600" dirty="0" smtClean="0"/>
          </a:p>
          <a:p>
            <a:endParaRPr lang="tr-TR" sz="3600" dirty="0"/>
          </a:p>
          <a:p>
            <a:endParaRPr lang="tr-TR" sz="3600" dirty="0" smtClean="0"/>
          </a:p>
          <a:p>
            <a:endParaRPr lang="tr-TR" sz="3600" dirty="0"/>
          </a:p>
          <a:p>
            <a:r>
              <a:rPr lang="tr-TR" sz="3600" dirty="0" smtClean="0">
                <a:hlinkClick r:id="rId3"/>
              </a:rPr>
              <a:t>https</a:t>
            </a:r>
            <a:r>
              <a:rPr lang="tr-TR" sz="3600" dirty="0">
                <a:hlinkClick r:id="rId3"/>
              </a:rPr>
              <a:t>://</a:t>
            </a:r>
            <a:r>
              <a:rPr lang="tr-TR" sz="3600" dirty="0" smtClean="0">
                <a:hlinkClick r:id="rId3"/>
              </a:rPr>
              <a:t>kaysuygulama.sanayi.gov.tr</a:t>
            </a:r>
            <a:endParaRPr lang="tr-TR" sz="36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42509"/>
            <a:ext cx="8229600" cy="57308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KALKINMA AJANSLARI YÖNETİM SİSTEMİ (KAYS)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6" y="2855307"/>
            <a:ext cx="85820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437881" y="2855307"/>
            <a:ext cx="1250728" cy="1038225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şağı Ok 4"/>
          <p:cNvSpPr/>
          <p:nvPr/>
        </p:nvSpPr>
        <p:spPr>
          <a:xfrm>
            <a:off x="2279176" y="2115413"/>
            <a:ext cx="491319" cy="63071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95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AMAÇ VE GEREKÇELENDİRME</a:t>
            </a:r>
            <a:endParaRPr lang="tr-TR" dirty="0"/>
          </a:p>
        </p:txBody>
      </p:sp>
      <p:pic>
        <p:nvPicPr>
          <p:cNvPr id="15362" name="Picture 2" descr="C:\Users\uozturk\OneDrive - Batı Karadeniz Kalkınma Ajansı\Masaüstü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95" y="908037"/>
            <a:ext cx="8228505" cy="495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640539" y="2006220"/>
            <a:ext cx="479036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Genel hedef/Özel Hedefler nelerdir, açıklaması, gerekçesi (sayısal veriler)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640539" y="3570234"/>
            <a:ext cx="511791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MDP, Öncelikler, Kalkınma Planları, SOP ile ilgililik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202399" y="800413"/>
            <a:ext cx="3128750" cy="507831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Hedef bölge-grup ve nihai yararlanıcı ihtiyaçları nasıl karşılanacak?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Projeyi gerçekleştirmek için ne tür işlemler yapılacak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Hitap edilen alanda ne gibi değişiklikler olacak?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Hitap edilen alanda, ürün/hizmette değişiklik olacaksa başlıca rakipler ne olacak?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İhtiyaç duyulacak ilave unsurlar (tadilat, makine parkı, insan kaynakları, vb.) nedir?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Projenin uygulanması için gerekli hukuki/bürokratik şartlar nelerdir?</a:t>
            </a:r>
          </a:p>
        </p:txBody>
      </p:sp>
    </p:spTree>
    <p:extLst>
      <p:ext uri="{BB962C8B-B14F-4D97-AF65-F5344CB8AC3E}">
        <p14:creationId xmlns:p14="http://schemas.microsoft.com/office/powerpoint/2010/main" val="251622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FAALİYET-1</a:t>
            </a:r>
            <a:endParaRPr lang="tr-TR" dirty="0"/>
          </a:p>
        </p:txBody>
      </p:sp>
      <p:pic>
        <p:nvPicPr>
          <p:cNvPr id="16386" name="Picture 2" descr="C:\Users\uozturk\OneDrive - Batı Karadeniz Kalkınma Ajansı\Masaüstü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33264"/>
            <a:ext cx="8192282" cy="480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13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FAALİYET-2</a:t>
            </a:r>
            <a:endParaRPr lang="tr-TR" dirty="0"/>
          </a:p>
        </p:txBody>
      </p:sp>
      <p:graphicFrame>
        <p:nvGraphicFramePr>
          <p:cNvPr id="3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113745"/>
              </p:ext>
            </p:extLst>
          </p:nvPr>
        </p:nvGraphicFramePr>
        <p:xfrm>
          <a:off x="150125" y="865955"/>
          <a:ext cx="8789159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01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YÖNTEM-1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C:\Users\uozturk\OneDrive - Batı Karadeniz Kalkınma Ajansı\Masaüstü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5" y="914398"/>
            <a:ext cx="8938885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797221" y="2047091"/>
            <a:ext cx="6073824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Proje amacına ulaşmak ve beklenen sonuçları elde etmek için faaliyetlerin </a:t>
            </a:r>
            <a:r>
              <a:rPr lang="tr-TR" sz="2000" b="1" i="1" dirty="0" smtClean="0"/>
              <a:t>nasıl   gerçekleştirileceği </a:t>
            </a:r>
            <a:r>
              <a:rPr lang="tr-TR" sz="2000" dirty="0" smtClean="0"/>
              <a:t>ifade</a:t>
            </a:r>
            <a:r>
              <a:rPr lang="tr-TR" sz="2000" b="1" i="1" dirty="0" smtClean="0"/>
              <a:t> </a:t>
            </a:r>
            <a:r>
              <a:rPr lang="tr-TR" sz="2000" dirty="0" smtClean="0"/>
              <a:t>edilir.</a:t>
            </a:r>
          </a:p>
        </p:txBody>
      </p:sp>
    </p:spTree>
    <p:extLst>
      <p:ext uri="{BB962C8B-B14F-4D97-AF65-F5344CB8AC3E}">
        <p14:creationId xmlns:p14="http://schemas.microsoft.com/office/powerpoint/2010/main" val="14411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YÖNTEM-2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05497" y="745540"/>
            <a:ext cx="6759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/>
              <a:t>Uygulama Yöntemleri ve Seçilme Nedenleri  </a:t>
            </a:r>
            <a:endParaRPr lang="tr-TR" sz="2800" b="1" dirty="0"/>
          </a:p>
        </p:txBody>
      </p:sp>
      <p:sp>
        <p:nvSpPr>
          <p:cNvPr id="7" name="Metin Yer Tutucusu 3"/>
          <p:cNvSpPr txBox="1">
            <a:spLocks/>
          </p:cNvSpPr>
          <p:nvPr/>
        </p:nvSpPr>
        <p:spPr>
          <a:xfrm>
            <a:off x="105497" y="1341122"/>
            <a:ext cx="8496944" cy="3221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dirty="0" smtClean="0">
                <a:cs typeface="Arial" pitchFamily="34" charset="0"/>
              </a:rPr>
              <a:t>Mantıksal çerçeve matrisini hazırlarken seçilen stratejiler;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tr-TR" sz="2400" dirty="0" smtClean="0">
                <a:cs typeface="Arial" pitchFamily="34" charset="0"/>
              </a:rPr>
              <a:t>Yöntem haline getirilmeli,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tr-TR" sz="2400" dirty="0" smtClean="0">
                <a:cs typeface="Arial" pitchFamily="34" charset="0"/>
              </a:rPr>
              <a:t>Yöntemler gerekçelendirilmelidir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cs typeface="Arial" pitchFamily="34" charset="0"/>
              </a:rPr>
              <a:t>Projenin ve  yöntemin </a:t>
            </a:r>
            <a:r>
              <a:rPr lang="tr-TR" sz="2400" dirty="0" smtClean="0">
                <a:cs typeface="Arial" pitchFamily="34" charset="0"/>
              </a:rPr>
              <a:t>uygulanabilir </a:t>
            </a:r>
            <a:r>
              <a:rPr lang="tr-TR" sz="2400" dirty="0">
                <a:cs typeface="Arial" pitchFamily="34" charset="0"/>
              </a:rPr>
              <a:t>olduğu  anlaşılır </a:t>
            </a:r>
            <a:r>
              <a:rPr lang="tr-TR" sz="2400" dirty="0" smtClean="0">
                <a:cs typeface="Arial" pitchFamily="34" charset="0"/>
              </a:rPr>
              <a:t>olmalı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 smtClean="0">
                <a:cs typeface="Arial" pitchFamily="34" charset="0"/>
              </a:rPr>
              <a:t>Hedef </a:t>
            </a:r>
            <a:r>
              <a:rPr lang="tr-TR" sz="2400" dirty="0">
                <a:cs typeface="Arial" pitchFamily="34" charset="0"/>
              </a:rPr>
              <a:t>kitle üzerindeki somut ve kalıcı etkilere </a:t>
            </a:r>
            <a:r>
              <a:rPr lang="tr-TR" sz="2400" dirty="0" smtClean="0">
                <a:cs typeface="Arial" pitchFamily="34" charset="0"/>
              </a:rPr>
              <a:t>değinilmeli</a:t>
            </a:r>
            <a:endParaRPr lang="tr-TR" sz="2400" dirty="0">
              <a:cs typeface="Arial" pitchFamily="34" charset="0"/>
            </a:endParaRPr>
          </a:p>
          <a:p>
            <a:r>
              <a:rPr lang="tr-TR" sz="2400" dirty="0">
                <a:cs typeface="Arial" pitchFamily="34" charset="0"/>
              </a:rPr>
              <a:t>Paydaşların </a:t>
            </a:r>
            <a:r>
              <a:rPr lang="tr-TR" sz="2400" dirty="0" smtClean="0">
                <a:cs typeface="Arial" pitchFamily="34" charset="0"/>
              </a:rPr>
              <a:t>katkıları yöntemlerde </a:t>
            </a:r>
            <a:r>
              <a:rPr lang="tr-TR" sz="2400" dirty="0" err="1" smtClean="0">
                <a:cs typeface="Arial" pitchFamily="34" charset="0"/>
              </a:rPr>
              <a:t>ayrıntılandırılmalı</a:t>
            </a:r>
            <a:endParaRPr lang="tr-TR" sz="2400" dirty="0">
              <a:cs typeface="Arial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tr-TR" sz="2400" dirty="0" smtClean="0">
              <a:cs typeface="Arial" pitchFamily="34" charset="0"/>
            </a:endParaRPr>
          </a:p>
          <a:p>
            <a:pPr marL="0" lvl="1" indent="0">
              <a:buNone/>
            </a:pPr>
            <a:endParaRPr lang="tr-TR" sz="2400" dirty="0"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tr-TR" sz="2400" dirty="0" smtClean="0">
              <a:cs typeface="Arial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17112" y="4694343"/>
            <a:ext cx="2376263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dirty="0" smtClean="0"/>
              <a:t>Proje Hedefi </a:t>
            </a:r>
            <a:endParaRPr lang="tr-TR" sz="24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417112" y="5573248"/>
            <a:ext cx="3272114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 smtClean="0"/>
              <a:t>Hedef Grubun Kapasitesi</a:t>
            </a:r>
            <a:endParaRPr lang="tr-TR" sz="24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409727" y="4550327"/>
            <a:ext cx="207633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 smtClean="0"/>
              <a:t>Başvuru Sahibi </a:t>
            </a:r>
            <a:endParaRPr lang="tr-TR" sz="2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5061853" y="5259909"/>
            <a:ext cx="3938129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400" dirty="0" smtClean="0"/>
              <a:t>Ortakların belirlenen yöntemi </a:t>
            </a:r>
          </a:p>
          <a:p>
            <a:r>
              <a:rPr lang="tr-TR" sz="2400" dirty="0" smtClean="0"/>
              <a:t>gerçekleştirme kapasitesi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791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YÖNTEM-2</a:t>
            </a:r>
            <a:endParaRPr lang="tr-TR" dirty="0"/>
          </a:p>
        </p:txBody>
      </p:sp>
      <p:sp>
        <p:nvSpPr>
          <p:cNvPr id="4" name="Metin Yer Tutucusu 3"/>
          <p:cNvSpPr txBox="1">
            <a:spLocks/>
          </p:cNvSpPr>
          <p:nvPr/>
        </p:nvSpPr>
        <p:spPr>
          <a:xfrm>
            <a:off x="112724" y="698395"/>
            <a:ext cx="8744674" cy="51125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3000" b="1" dirty="0" smtClean="0"/>
              <a:t>Projenin </a:t>
            </a:r>
            <a:r>
              <a:rPr lang="tr-TR" sz="3000" b="1" dirty="0"/>
              <a:t>daha önceki başka bir projenin devamı </a:t>
            </a:r>
            <a:r>
              <a:rPr lang="tr-TR" sz="3000" b="1" dirty="0" smtClean="0"/>
              <a:t>olması;</a:t>
            </a:r>
          </a:p>
          <a:p>
            <a:pPr algn="just" defTabSz="914400">
              <a:lnSpc>
                <a:spcPct val="150000"/>
              </a:lnSpc>
              <a:spcBef>
                <a:spcPts val="0"/>
              </a:spcBef>
            </a:pPr>
            <a:r>
              <a:rPr lang="tr-TR" sz="2400" dirty="0" smtClean="0">
                <a:solidFill>
                  <a:prstClr val="black"/>
                </a:solidFill>
                <a:cs typeface="Arial" charset="0"/>
              </a:rPr>
              <a:t>Önceki </a:t>
            </a:r>
            <a:r>
              <a:rPr lang="tr-TR" sz="2400" dirty="0">
                <a:solidFill>
                  <a:prstClr val="black"/>
                </a:solidFill>
                <a:cs typeface="Arial" charset="0"/>
              </a:rPr>
              <a:t>projenin sonuçları üzerine nasıl inşa </a:t>
            </a:r>
            <a:r>
              <a:rPr lang="tr-TR" sz="2400" dirty="0" smtClean="0">
                <a:solidFill>
                  <a:prstClr val="black"/>
                </a:solidFill>
                <a:cs typeface="Arial" charset="0"/>
              </a:rPr>
              <a:t>edilecek?</a:t>
            </a:r>
          </a:p>
          <a:p>
            <a:pPr algn="just" defTabSz="914400">
              <a:spcBef>
                <a:spcPts val="0"/>
              </a:spcBef>
            </a:pPr>
            <a:r>
              <a:rPr lang="tr-TR" sz="2400" dirty="0" smtClean="0">
                <a:solidFill>
                  <a:prstClr val="black"/>
                </a:solidFill>
                <a:cs typeface="Arial" charset="0"/>
              </a:rPr>
              <a:t>Önceki projenin sonuçlarının projeyle nasıl bir ilişki içerisindedir? </a:t>
            </a:r>
          </a:p>
          <a:p>
            <a:pPr algn="just" defTabSz="914400">
              <a:spcBef>
                <a:spcPts val="0"/>
              </a:spcBef>
            </a:pPr>
            <a:r>
              <a:rPr lang="tr-TR" sz="2400" dirty="0" smtClean="0">
                <a:solidFill>
                  <a:prstClr val="black"/>
                </a:solidFill>
                <a:cs typeface="Arial" charset="0"/>
              </a:rPr>
              <a:t>Bu sonuçların projeye etkileri nedir?</a:t>
            </a:r>
          </a:p>
          <a:p>
            <a:pPr algn="just" defTabSz="914400">
              <a:spcBef>
                <a:spcPts val="0"/>
              </a:spcBef>
            </a:pPr>
            <a:r>
              <a:rPr lang="tr-TR" sz="2400" dirty="0" smtClean="0">
                <a:solidFill>
                  <a:prstClr val="black"/>
                </a:solidFill>
                <a:cs typeface="Arial" charset="0"/>
              </a:rPr>
              <a:t>Önceki </a:t>
            </a:r>
            <a:r>
              <a:rPr lang="tr-TR" sz="2400" dirty="0">
                <a:solidFill>
                  <a:prstClr val="black"/>
                </a:solidFill>
                <a:cs typeface="Arial" charset="0"/>
              </a:rPr>
              <a:t>projenin değerlendirilmesinden çıkartmış olduğunuz </a:t>
            </a:r>
            <a:r>
              <a:rPr lang="tr-TR" sz="2400" dirty="0" smtClean="0">
                <a:solidFill>
                  <a:prstClr val="black"/>
                </a:solidFill>
                <a:cs typeface="Arial" charset="0"/>
              </a:rPr>
              <a:t>dersler nedir?</a:t>
            </a:r>
          </a:p>
          <a:p>
            <a:pPr algn="just" defTabSz="914400">
              <a:spcBef>
                <a:spcPts val="0"/>
              </a:spcBef>
            </a:pPr>
            <a:endParaRPr lang="tr-TR" sz="2400" dirty="0">
              <a:solidFill>
                <a:prstClr val="black"/>
              </a:solidFill>
              <a:cs typeface="Arial" charset="0"/>
            </a:endParaRPr>
          </a:p>
          <a:p>
            <a:pPr marL="0" lvl="0" indent="0" algn="just" defTabSz="91440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3000" b="1" dirty="0" smtClean="0"/>
              <a:t>Projenizin </a:t>
            </a:r>
            <a:r>
              <a:rPr lang="tr-TR" sz="3000" b="1" dirty="0"/>
              <a:t>büyük bir programın parçası </a:t>
            </a:r>
            <a:r>
              <a:rPr lang="tr-TR" sz="3000" b="1" dirty="0" smtClean="0"/>
              <a:t>olması;</a:t>
            </a:r>
            <a:endParaRPr lang="tr-TR" sz="3000" b="1" dirty="0"/>
          </a:p>
          <a:p>
            <a:pPr algn="just" defTabSz="914400">
              <a:lnSpc>
                <a:spcPct val="150000"/>
              </a:lnSpc>
              <a:spcBef>
                <a:spcPts val="0"/>
              </a:spcBef>
            </a:pPr>
            <a:r>
              <a:rPr lang="tr-TR" sz="2400" dirty="0" smtClean="0">
                <a:solidFill>
                  <a:prstClr val="black"/>
                </a:solidFill>
                <a:cs typeface="Arial" charset="0"/>
              </a:rPr>
              <a:t>Proje </a:t>
            </a:r>
            <a:r>
              <a:rPr lang="tr-TR" sz="2400" dirty="0">
                <a:solidFill>
                  <a:prstClr val="black"/>
                </a:solidFill>
                <a:cs typeface="Arial" charset="0"/>
              </a:rPr>
              <a:t>programla nasıl uyum </a:t>
            </a:r>
            <a:r>
              <a:rPr lang="tr-TR" sz="2400" dirty="0" smtClean="0">
                <a:solidFill>
                  <a:prstClr val="black"/>
                </a:solidFill>
                <a:cs typeface="Arial" charset="0"/>
              </a:rPr>
              <a:t>sağlayacak?</a:t>
            </a:r>
          </a:p>
          <a:p>
            <a:pPr algn="just" defTabSz="914400">
              <a:spcBef>
                <a:spcPts val="0"/>
              </a:spcBef>
            </a:pPr>
            <a:r>
              <a:rPr lang="tr-TR" sz="2400" dirty="0">
                <a:solidFill>
                  <a:prstClr val="black"/>
                </a:solidFill>
                <a:cs typeface="Arial" charset="0"/>
              </a:rPr>
              <a:t>P</a:t>
            </a:r>
            <a:r>
              <a:rPr lang="tr-TR" sz="2400" dirty="0" smtClean="0">
                <a:solidFill>
                  <a:prstClr val="black"/>
                </a:solidFill>
                <a:cs typeface="Arial" charset="0"/>
              </a:rPr>
              <a:t>rogramla </a:t>
            </a:r>
            <a:r>
              <a:rPr lang="tr-TR" sz="2400" dirty="0">
                <a:solidFill>
                  <a:prstClr val="black"/>
                </a:solidFill>
                <a:cs typeface="Arial" charset="0"/>
              </a:rPr>
              <a:t>nasıl koordine </a:t>
            </a:r>
            <a:r>
              <a:rPr lang="tr-TR" sz="2400" dirty="0" smtClean="0">
                <a:solidFill>
                  <a:prstClr val="black"/>
                </a:solidFill>
                <a:cs typeface="Arial" charset="0"/>
              </a:rPr>
              <a:t>edilecek?</a:t>
            </a:r>
            <a:endParaRPr lang="tr-TR" sz="2400" dirty="0">
              <a:solidFill>
                <a:prstClr val="black"/>
              </a:solidFill>
              <a:cs typeface="Arial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tr-TR" sz="2400" dirty="0" smtClean="0">
              <a:cs typeface="Arial" pitchFamily="34" charset="0"/>
            </a:endParaRPr>
          </a:p>
          <a:p>
            <a:pPr marL="0" lvl="1" indent="0">
              <a:buNone/>
            </a:pPr>
            <a:endParaRPr lang="tr-TR" sz="2400" dirty="0"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tr-TR" sz="2400" dirty="0" smtClean="0">
              <a:cs typeface="Arial" pitchFamily="34" charset="0"/>
            </a:endParaRPr>
          </a:p>
        </p:txBody>
      </p:sp>
      <p:pic>
        <p:nvPicPr>
          <p:cNvPr id="5" name="Picture 4" descr="C:\Users\mmyollar.BAKKA\AppData\Local\Microsoft\Windows\Temporary Internet Files\Content.IE5\DJCBGOAH\MC90044197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53" y="5077155"/>
            <a:ext cx="2520280" cy="73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3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YÖNTEM-3</a:t>
            </a:r>
            <a:endParaRPr lang="tr-TR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3839690071"/>
              </p:ext>
            </p:extLst>
          </p:nvPr>
        </p:nvGraphicFramePr>
        <p:xfrm>
          <a:off x="259307" y="1101217"/>
          <a:ext cx="8639033" cy="549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aşlık 1"/>
          <p:cNvSpPr txBox="1">
            <a:spLocks/>
          </p:cNvSpPr>
          <p:nvPr/>
        </p:nvSpPr>
        <p:spPr>
          <a:xfrm>
            <a:off x="38100" y="661748"/>
            <a:ext cx="9042400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800" b="1" kern="1200">
                <a:ln>
                  <a:solidFill>
                    <a:srgbClr val="0067A0"/>
                  </a:solidFill>
                </a:ln>
                <a:solidFill>
                  <a:srgbClr val="0067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>
                <a:cs typeface="Arial" pitchFamily="34" charset="0"/>
              </a:rPr>
              <a:t>Proje takibi ve iç/dış değerlendirme</a:t>
            </a:r>
          </a:p>
        </p:txBody>
      </p:sp>
    </p:spTree>
    <p:extLst>
      <p:ext uri="{BB962C8B-B14F-4D97-AF65-F5344CB8AC3E}">
        <p14:creationId xmlns:p14="http://schemas.microsoft.com/office/powerpoint/2010/main" val="37913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YÖNTEM-4</a:t>
            </a:r>
            <a:endParaRPr lang="tr-TR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4091551885"/>
              </p:ext>
            </p:extLst>
          </p:nvPr>
        </p:nvGraphicFramePr>
        <p:xfrm>
          <a:off x="95533" y="1218820"/>
          <a:ext cx="8775511" cy="475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Başlık 1"/>
          <p:cNvSpPr txBox="1">
            <a:spLocks/>
          </p:cNvSpPr>
          <p:nvPr/>
        </p:nvSpPr>
        <p:spPr>
          <a:xfrm>
            <a:off x="38100" y="661748"/>
            <a:ext cx="9042400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800" b="1" kern="1200">
                <a:ln>
                  <a:solidFill>
                    <a:srgbClr val="0067A0"/>
                  </a:solidFill>
                </a:ln>
                <a:solidFill>
                  <a:srgbClr val="0067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>
                <a:cs typeface="Arial" pitchFamily="34" charset="0"/>
              </a:rPr>
              <a:t>Aktörlerin Rollerinin ve Katılımlarının Tanımlanması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759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YÖNTEM-5</a:t>
            </a:r>
            <a:endParaRPr lang="tr-TR" dirty="0"/>
          </a:p>
        </p:txBody>
      </p:sp>
      <p:sp>
        <p:nvSpPr>
          <p:cNvPr id="3" name="Başlık 1"/>
          <p:cNvSpPr txBox="1">
            <a:spLocks/>
          </p:cNvSpPr>
          <p:nvPr/>
        </p:nvSpPr>
        <p:spPr>
          <a:xfrm>
            <a:off x="38100" y="661748"/>
            <a:ext cx="9042400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800" b="1" kern="1200">
                <a:ln>
                  <a:solidFill>
                    <a:srgbClr val="0067A0"/>
                  </a:solidFill>
                </a:ln>
                <a:solidFill>
                  <a:srgbClr val="0067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 smtClean="0">
                <a:cs typeface="Arial" pitchFamily="34" charset="0"/>
              </a:rPr>
              <a:t>Proje Ekibi</a:t>
            </a:r>
            <a:endParaRPr lang="tr-TR" sz="2400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4150176682"/>
              </p:ext>
            </p:extLst>
          </p:nvPr>
        </p:nvGraphicFramePr>
        <p:xfrm>
          <a:off x="176947" y="1234836"/>
          <a:ext cx="8764706" cy="4982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1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PERFORMANS  GÖSTERGELERİ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C:\Users\uozturk\OneDrive - Batı Karadeniz Kalkınma Ajansı\Masaüstü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1" y="922676"/>
            <a:ext cx="8493877" cy="528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995081" y="2484736"/>
            <a:ext cx="327546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Mevcut Durum «0»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995081" y="2995262"/>
            <a:ext cx="3473355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Zorunlu Performans Göstergeleri</a:t>
            </a:r>
            <a:r>
              <a:rPr lang="tr-TR" b="1" dirty="0"/>
              <a:t> mutlaka seçilmeli, proje tasarlanırken dikkate alınmalıdır</a:t>
            </a:r>
            <a:r>
              <a:rPr lang="tr-TR" b="1" dirty="0" smtClean="0"/>
              <a:t>. </a:t>
            </a:r>
            <a:r>
              <a:rPr lang="tr-TR" b="1" dirty="0"/>
              <a:t>Seçilmediğinde puan kırılır, sözleşme imzalandıktan sonra ilk izlemede eklenir</a:t>
            </a:r>
            <a:r>
              <a:rPr lang="tr-TR" b="1" dirty="0" smtClean="0"/>
              <a:t>. 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4995080" y="4994574"/>
            <a:ext cx="3343701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Gerçekleştirilemediğinde cezai yaptırımı olabilir.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5073555" y="1326404"/>
            <a:ext cx="341194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Mantıksal Çerçeve ile Uyum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82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KAYS GİRİŞ EKRANI VE KAYIT İŞLEMLERİ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44051"/>
            <a:ext cx="3763262" cy="22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1" y="3167814"/>
            <a:ext cx="3822541" cy="308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215041" y="1925799"/>
            <a:ext cx="1088479" cy="57606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2" descr="C:\Users\ocaglar\Desktop\kay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62" y="677346"/>
            <a:ext cx="3654355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4654406" y="4252154"/>
            <a:ext cx="1152128" cy="65795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Aşağı Ok 8"/>
          <p:cNvSpPr/>
          <p:nvPr/>
        </p:nvSpPr>
        <p:spPr>
          <a:xfrm>
            <a:off x="2513620" y="2702332"/>
            <a:ext cx="491319" cy="630711"/>
          </a:xfrm>
          <a:prstGeom prst="downArrow">
            <a:avLst/>
          </a:prstGeom>
          <a:gradFill>
            <a:gsLst>
              <a:gs pos="100000">
                <a:srgbClr val="C0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5977720" y="4248812"/>
            <a:ext cx="2436197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b="1" i="1" dirty="0" smtClean="0"/>
              <a:t>Büyük Harf, Küçük Harf,</a:t>
            </a:r>
          </a:p>
          <a:p>
            <a:r>
              <a:rPr lang="tr-TR" b="1" i="1" dirty="0" smtClean="0"/>
              <a:t>Rakam, Sembol</a:t>
            </a:r>
            <a:endParaRPr lang="tr-TR" b="1" i="1" dirty="0"/>
          </a:p>
        </p:txBody>
      </p:sp>
    </p:spTree>
    <p:extLst>
      <p:ext uri="{BB962C8B-B14F-4D97-AF65-F5344CB8AC3E}">
        <p14:creationId xmlns:p14="http://schemas.microsoft.com/office/powerpoint/2010/main" val="4014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BEKLENEN SONUÇLAR</a:t>
            </a:r>
            <a:endParaRPr lang="tr-TR" dirty="0"/>
          </a:p>
        </p:txBody>
      </p:sp>
      <p:pic>
        <p:nvPicPr>
          <p:cNvPr id="19458" name="Picture 2" descr="C:\Users\uozturk\OneDrive - Batı Karadeniz Kalkınma Ajansı\Masaüstü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2" y="638176"/>
            <a:ext cx="8705082" cy="548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977718" y="1396452"/>
            <a:ext cx="2646141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Ne gibi iyileşme/değişiklik olacak?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121624" y="2080862"/>
            <a:ext cx="408068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Proje sonuçlarının envanteri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4092802" y="2491138"/>
            <a:ext cx="453105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Yaygınlık, uzun vade, tekrarlanabilme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2947916" y="2975213"/>
            <a:ext cx="2088108" cy="791570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612513" y="3812106"/>
            <a:ext cx="294715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Bütçede yer almasa da yapılması zorunlu!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22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MANTIKSAL ÇERÇEVE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7" y="1147360"/>
            <a:ext cx="7357442" cy="45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0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MANTIKSAL ÇERÇEVE</a:t>
            </a:r>
            <a:endParaRPr lang="tr-TR" dirty="0"/>
          </a:p>
        </p:txBody>
      </p:sp>
      <p:pic>
        <p:nvPicPr>
          <p:cNvPr id="21507" name="Picture 3" descr="C:\Users\uozturk\OneDrive - Batı Karadeniz Kalkınma Ajansı\Masaüstü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89" y="643147"/>
            <a:ext cx="7260611" cy="556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3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BÜTÇE  </a:t>
            </a:r>
            <a:endParaRPr lang="tr-TR" dirty="0"/>
          </a:p>
        </p:txBody>
      </p:sp>
      <p:pic>
        <p:nvPicPr>
          <p:cNvPr id="22530" name="Picture 2" descr="C:\Users\uozturk\OneDrive - Batı Karadeniz Kalkınma Ajansı\Masaüstü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0" y="838342"/>
            <a:ext cx="8704911" cy="490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9812"/>
            <a:ext cx="8229600" cy="57308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BEKLENEN FİNANSMAN KAYNAKLARI</a:t>
            </a:r>
            <a:br>
              <a:rPr lang="tr-TR" dirty="0" smtClean="0"/>
            </a:br>
            <a:r>
              <a:rPr lang="tr-TR" dirty="0" smtClean="0"/>
              <a:t> AYNİ KATKILAR</a:t>
            </a:r>
            <a:endParaRPr lang="tr-TR" dirty="0"/>
          </a:p>
        </p:txBody>
      </p:sp>
      <p:pic>
        <p:nvPicPr>
          <p:cNvPr id="23555" name="Picture 3" descr="C:\Users\uozturk\OneDrive - Batı Karadeniz Kalkınma Ajansı\Masaüstü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52" y="1054533"/>
            <a:ext cx="5234329" cy="526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5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DESTEKLEYİCİ BELGELER</a:t>
            </a:r>
            <a:endParaRPr lang="tr-TR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638176"/>
            <a:ext cx="69818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008727" y="1951630"/>
            <a:ext cx="379407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ZORUNLU /AVANTAJ SAĞLAYICI AYRIMI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810834" y="2816781"/>
            <a:ext cx="418986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BİRDEN FAZLA BELGE YÜKLEME DURUMU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92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KİLİT PERSONEL ÖZGEÇMİŞİ</a:t>
            </a:r>
            <a:endParaRPr lang="tr-TR" dirty="0"/>
          </a:p>
        </p:txBody>
      </p:sp>
      <p:pic>
        <p:nvPicPr>
          <p:cNvPr id="25602" name="Picture 2" descr="C:\Users\uozturk\OneDrive - Batı Karadeniz Kalkınma Ajansı\Masaüstü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3412"/>
            <a:ext cx="4905375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732061" y="1965278"/>
            <a:ext cx="3111690" cy="258532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Proje ekibinde tanımlı görevler için özgeçmişler girilmelidir.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Tanımlı sorumluluklar ve özgeçmiş uyumlu olmalıdır.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Puanlamada önemlidir.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Uygulama sürecinde kişiler değişebilir, görevler devredilebilir.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2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KONTROL</a:t>
            </a:r>
            <a:endParaRPr lang="tr-TR" dirty="0"/>
          </a:p>
        </p:txBody>
      </p:sp>
      <p:pic>
        <p:nvPicPr>
          <p:cNvPr id="26626" name="Picture 2" descr="C:\Users\uozturk\OneDrive - Batı Karadeniz Kalkınma Ajansı\Masaüstü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9" y="638175"/>
            <a:ext cx="5796217" cy="57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73254" y="1692323"/>
            <a:ext cx="2797791" cy="286232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Tüm bölümler dolduruldu mu?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Talep edilen belgeler tam ve doğru mu?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Ön </a:t>
            </a:r>
            <a:r>
              <a:rPr lang="tr-TR" dirty="0"/>
              <a:t>İ</a:t>
            </a:r>
            <a:r>
              <a:rPr lang="tr-TR" dirty="0" smtClean="0"/>
              <a:t>nceleme Kriterleri (İdari Kontrol)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Öz – Değerlendirme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(Teknik ve Mali Değerlendirme / Puanlama)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3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ÖN İZLEME - ONAY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670884"/>
              </p:ext>
            </p:extLst>
          </p:nvPr>
        </p:nvGraphicFramePr>
        <p:xfrm>
          <a:off x="457200" y="3265937"/>
          <a:ext cx="8229600" cy="2860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uozturk\OneDrive - Batı Karadeniz Kalkınma Ajansı\Masaüstü\2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1" y="998987"/>
            <a:ext cx="688657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0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TAAHHÜTNAME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070101"/>
              </p:ext>
            </p:extLst>
          </p:nvPr>
        </p:nvGraphicFramePr>
        <p:xfrm>
          <a:off x="351853" y="4466323"/>
          <a:ext cx="8628373" cy="175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0" name="Picture 2" descr="C:\Users\uozturk\OneDrive - Batı Karadeniz Kalkınma Ajansı\Masaüstü\2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4" y="638176"/>
            <a:ext cx="8234505" cy="382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PROGRAM SEÇİMİ </a:t>
            </a:r>
            <a:endParaRPr lang="tr-T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6" y="709613"/>
            <a:ext cx="67818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6" y="709613"/>
            <a:ext cx="7735182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6" y="1466850"/>
            <a:ext cx="70389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41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PROJE TESLİMİ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683441"/>
              </p:ext>
            </p:extLst>
          </p:nvPr>
        </p:nvGraphicFramePr>
        <p:xfrm>
          <a:off x="361666" y="904164"/>
          <a:ext cx="8482084" cy="5073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1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554182" y="5781964"/>
            <a:ext cx="3143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TEŞEKKÜR EDERİZ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2020 YILI PROJE TEKLİF ÇAĞRISI</a:t>
            </a:r>
            <a:endParaRPr lang="tr-TR" dirty="0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4163213865"/>
              </p:ext>
            </p:extLst>
          </p:nvPr>
        </p:nvGraphicFramePr>
        <p:xfrm>
          <a:off x="586854" y="2737768"/>
          <a:ext cx="8099945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4059621709"/>
              </p:ext>
            </p:extLst>
          </p:nvPr>
        </p:nvGraphicFramePr>
        <p:xfrm>
          <a:off x="586854" y="283334"/>
          <a:ext cx="8099946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781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KAYS İÇERİĞİ-1</a:t>
            </a:r>
            <a:endParaRPr lang="tr-TR" dirty="0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868970054"/>
              </p:ext>
            </p:extLst>
          </p:nvPr>
        </p:nvGraphicFramePr>
        <p:xfrm>
          <a:off x="299546" y="1181876"/>
          <a:ext cx="8387254" cy="4716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6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KAYS İÇERİĞİ-2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198632679"/>
              </p:ext>
            </p:extLst>
          </p:nvPr>
        </p:nvGraphicFramePr>
        <p:xfrm>
          <a:off x="784301" y="791088"/>
          <a:ext cx="7339395" cy="5161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9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PROJE HAZIRLIK SÜRECİ</a:t>
            </a:r>
            <a:endParaRPr lang="tr-TR" dirty="0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58840692"/>
              </p:ext>
            </p:extLst>
          </p:nvPr>
        </p:nvGraphicFramePr>
        <p:xfrm>
          <a:off x="457200" y="1369493"/>
          <a:ext cx="8074421" cy="4078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2987824" y="5252749"/>
            <a:ext cx="6027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Başvuru formunu en </a:t>
            </a:r>
            <a:r>
              <a:rPr lang="tr-T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 doldurun</a:t>
            </a:r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821473" y="1552436"/>
            <a:ext cx="3370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 hazırlarken….</a:t>
            </a:r>
          </a:p>
        </p:txBody>
      </p:sp>
    </p:spTree>
    <p:extLst>
      <p:ext uri="{BB962C8B-B14F-4D97-AF65-F5344CB8AC3E}">
        <p14:creationId xmlns:p14="http://schemas.microsoft.com/office/powerpoint/2010/main" val="30918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PROJE GENEL BİLGİLERİ</a:t>
            </a:r>
            <a:endParaRPr lang="tr-TR" dirty="0"/>
          </a:p>
        </p:txBody>
      </p:sp>
      <p:pic>
        <p:nvPicPr>
          <p:cNvPr id="4099" name="Picture 3" descr="C:\Users\uozturk\OneDrive - Batı Karadeniz Kalkınma Ajansı\Masaüstü\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8" y="899969"/>
            <a:ext cx="8686800" cy="50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386849" y="2859628"/>
            <a:ext cx="962167" cy="504967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4863465" y="5117908"/>
            <a:ext cx="178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/>
              <a:t>NACE KODU</a:t>
            </a:r>
            <a:endParaRPr lang="tr-TR" b="1" i="1" dirty="0"/>
          </a:p>
        </p:txBody>
      </p:sp>
      <p:sp>
        <p:nvSpPr>
          <p:cNvPr id="5" name="Sağ Ok 4"/>
          <p:cNvSpPr/>
          <p:nvPr/>
        </p:nvSpPr>
        <p:spPr>
          <a:xfrm>
            <a:off x="4426738" y="5193389"/>
            <a:ext cx="300251" cy="184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326340" y="3104862"/>
            <a:ext cx="196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/>
              <a:t>12-18 AY</a:t>
            </a:r>
            <a:endParaRPr lang="tr-TR" b="1" i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3643952" y="2490296"/>
            <a:ext cx="277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/>
              <a:t>KISA, ÖZ, İLGİLİ</a:t>
            </a:r>
            <a:endParaRPr lang="tr-TR" b="1" i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6189257" y="3889612"/>
            <a:ext cx="167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/>
              <a:t>Önem sıralaması yoktur.</a:t>
            </a:r>
            <a:endParaRPr lang="tr-TR" b="1" i="1" dirty="0"/>
          </a:p>
        </p:txBody>
      </p:sp>
    </p:spTree>
    <p:extLst>
      <p:ext uri="{BB962C8B-B14F-4D97-AF65-F5344CB8AC3E}">
        <p14:creationId xmlns:p14="http://schemas.microsoft.com/office/powerpoint/2010/main" val="40219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BAKK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1664</TotalTime>
  <Words>1098</Words>
  <Application>Microsoft Office PowerPoint</Application>
  <PresentationFormat>Ekran Gösterisi (4:3)</PresentationFormat>
  <Paragraphs>204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BAKKA</vt:lpstr>
      <vt:lpstr>2020 YILI  PROJE TEKLİF ÇAĞRISI KAYS EĞİTİM SUNUMU </vt:lpstr>
      <vt:lpstr>KALKINMA AJANSLARI YÖNETİM SİSTEMİ (KAYS)</vt:lpstr>
      <vt:lpstr>KAYS GİRİŞ EKRANI VE KAYIT İŞLEMLERİ</vt:lpstr>
      <vt:lpstr>PROGRAM SEÇİMİ </vt:lpstr>
      <vt:lpstr>2020 YILI PROJE TEKLİF ÇAĞRISI</vt:lpstr>
      <vt:lpstr>KAYS İÇERİĞİ-1</vt:lpstr>
      <vt:lpstr>KAYS İÇERİĞİ-2</vt:lpstr>
      <vt:lpstr>PROJE HAZIRLIK SÜRECİ</vt:lpstr>
      <vt:lpstr>PROJE GENEL BİLGİLERİ</vt:lpstr>
      <vt:lpstr>PROJE ÖZETİ</vt:lpstr>
      <vt:lpstr>KİMLİK-1</vt:lpstr>
      <vt:lpstr>TÜZEL PAYDAŞ KAYDI</vt:lpstr>
      <vt:lpstr>KİMLİK - 2</vt:lpstr>
      <vt:lpstr>KİMLİK - 3</vt:lpstr>
      <vt:lpstr>BAŞVURU SAHİBİ BİLGİLERİ</vt:lpstr>
      <vt:lpstr>KAYNAK</vt:lpstr>
      <vt:lpstr>BENZER PROJE TECRÜBESİ</vt:lpstr>
      <vt:lpstr>DİĞER BAŞVURULAR</vt:lpstr>
      <vt:lpstr>ORTAK VE İŞTİRAKÇİLER</vt:lpstr>
      <vt:lpstr>AMAÇ VE GEREKÇELENDİRME</vt:lpstr>
      <vt:lpstr>FAALİYET-1</vt:lpstr>
      <vt:lpstr>FAALİYET-2</vt:lpstr>
      <vt:lpstr>YÖNTEM-1</vt:lpstr>
      <vt:lpstr>YÖNTEM-2</vt:lpstr>
      <vt:lpstr>YÖNTEM-2</vt:lpstr>
      <vt:lpstr>YÖNTEM-3</vt:lpstr>
      <vt:lpstr>YÖNTEM-4</vt:lpstr>
      <vt:lpstr>YÖNTEM-5</vt:lpstr>
      <vt:lpstr>PERFORMANS  GÖSTERGELERİ</vt:lpstr>
      <vt:lpstr>BEKLENEN SONUÇLAR</vt:lpstr>
      <vt:lpstr>MANTIKSAL ÇERÇEVE</vt:lpstr>
      <vt:lpstr>MANTIKSAL ÇERÇEVE</vt:lpstr>
      <vt:lpstr>BÜTÇE  </vt:lpstr>
      <vt:lpstr>BEKLENEN FİNANSMAN KAYNAKLARI  AYNİ KATKILAR</vt:lpstr>
      <vt:lpstr>DESTEKLEYİCİ BELGELER</vt:lpstr>
      <vt:lpstr>KİLİT PERSONEL ÖZGEÇMİŞİ</vt:lpstr>
      <vt:lpstr>KONTROL</vt:lpstr>
      <vt:lpstr>ÖN İZLEME - ONAY</vt:lpstr>
      <vt:lpstr>TAAHHÜTNAME</vt:lpstr>
      <vt:lpstr>PROJE TESLİMİ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İNSAN KAYNAKLARI</dc:title>
  <dc:creator>PYB</dc:creator>
  <cp:keywords>BAKKA</cp:keywords>
  <cp:lastModifiedBy>Ümran ÖZTÜRK</cp:lastModifiedBy>
  <cp:revision>198</cp:revision>
  <cp:lastPrinted>2019-10-14T12:02:34Z</cp:lastPrinted>
  <dcterms:created xsi:type="dcterms:W3CDTF">2014-10-28T15:58:47Z</dcterms:created>
  <dcterms:modified xsi:type="dcterms:W3CDTF">2019-10-23T10:09:35Z</dcterms:modified>
</cp:coreProperties>
</file>